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358" r:id="rId3"/>
    <p:sldId id="359" r:id="rId4"/>
    <p:sldId id="360" r:id="rId5"/>
    <p:sldId id="361" r:id="rId6"/>
    <p:sldId id="363" r:id="rId7"/>
    <p:sldId id="362" r:id="rId8"/>
    <p:sldId id="364" r:id="rId9"/>
    <p:sldId id="365" r:id="rId10"/>
    <p:sldId id="368" r:id="rId11"/>
    <p:sldId id="369" r:id="rId12"/>
    <p:sldId id="370" r:id="rId13"/>
    <p:sldId id="392" r:id="rId14"/>
    <p:sldId id="371" r:id="rId15"/>
    <p:sldId id="387" r:id="rId16"/>
    <p:sldId id="391" r:id="rId17"/>
    <p:sldId id="389" r:id="rId18"/>
    <p:sldId id="388" r:id="rId19"/>
    <p:sldId id="355" r:id="rId20"/>
    <p:sldId id="356" r:id="rId21"/>
    <p:sldId id="353" r:id="rId22"/>
    <p:sldId id="382" r:id="rId23"/>
    <p:sldId id="372" r:id="rId24"/>
    <p:sldId id="373" r:id="rId25"/>
    <p:sldId id="384" r:id="rId26"/>
    <p:sldId id="385" r:id="rId27"/>
    <p:sldId id="383" r:id="rId28"/>
    <p:sldId id="393" r:id="rId29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F36DD1-3AE1-49F0-9529-8309A6F8AD8E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l-GR"/>
        </a:p>
      </dgm:t>
    </dgm:pt>
    <dgm:pt modelId="{1601759D-ABF8-44E4-8835-F21BABC08BC9}">
      <dgm:prSet phldrT="[Text]" custT="1"/>
      <dgm:spPr/>
      <dgm:t>
        <a:bodyPr/>
        <a:lstStyle/>
        <a:p>
          <a:r>
            <a:rPr lang="en-US" sz="2800" dirty="0">
              <a:latin typeface="Garamond" panose="02020404030301010803" pitchFamily="18" charset="0"/>
            </a:rPr>
            <a:t>Telehealth Platform </a:t>
          </a:r>
          <a:endParaRPr lang="el-GR" sz="2800" dirty="0">
            <a:latin typeface="Garamond" panose="02020404030301010803" pitchFamily="18" charset="0"/>
          </a:endParaRPr>
        </a:p>
      </dgm:t>
    </dgm:pt>
    <dgm:pt modelId="{B65A918B-2D07-4909-AE3B-EC6E514A1EE9}" type="parTrans" cxnId="{98AFB6E3-C98F-4380-AC2F-259999343DFD}">
      <dgm:prSet/>
      <dgm:spPr/>
      <dgm:t>
        <a:bodyPr/>
        <a:lstStyle/>
        <a:p>
          <a:endParaRPr lang="el-GR"/>
        </a:p>
      </dgm:t>
    </dgm:pt>
    <dgm:pt modelId="{6B37EE9A-4D56-4A6C-8D8E-A2B7B850DC2E}" type="sibTrans" cxnId="{98AFB6E3-C98F-4380-AC2F-259999343DFD}">
      <dgm:prSet/>
      <dgm:spPr/>
      <dgm:t>
        <a:bodyPr/>
        <a:lstStyle/>
        <a:p>
          <a:endParaRPr lang="el-GR"/>
        </a:p>
      </dgm:t>
    </dgm:pt>
    <dgm:pt modelId="{8DF26333-2B29-41DA-B700-1ED9B7B47D21}" type="asst">
      <dgm:prSet phldrT="[Text]" custT="1"/>
      <dgm:spPr/>
      <dgm:t>
        <a:bodyPr/>
        <a:lstStyle/>
        <a:p>
          <a:r>
            <a:rPr lang="en-US" sz="2000" dirty="0">
              <a:latin typeface="Garamond" panose="02020404030301010803" pitchFamily="18" charset="0"/>
            </a:rPr>
            <a:t>Machine Learning &amp; Visualization Tools</a:t>
          </a:r>
          <a:endParaRPr lang="el-GR" sz="2000" dirty="0">
            <a:latin typeface="Garamond" panose="02020404030301010803" pitchFamily="18" charset="0"/>
          </a:endParaRPr>
        </a:p>
      </dgm:t>
    </dgm:pt>
    <dgm:pt modelId="{D682459F-D499-4270-BDFE-F76E984049FB}" type="parTrans" cxnId="{661AB7C7-2CF4-4CD1-866B-BFD86EBB9D06}">
      <dgm:prSet/>
      <dgm:spPr/>
      <dgm:t>
        <a:bodyPr/>
        <a:lstStyle/>
        <a:p>
          <a:endParaRPr lang="el-GR"/>
        </a:p>
      </dgm:t>
    </dgm:pt>
    <dgm:pt modelId="{D609A0FF-8CF7-4123-A26C-AE57705A2ED5}" type="sibTrans" cxnId="{661AB7C7-2CF4-4CD1-866B-BFD86EBB9D06}">
      <dgm:prSet/>
      <dgm:spPr/>
      <dgm:t>
        <a:bodyPr/>
        <a:lstStyle/>
        <a:p>
          <a:endParaRPr lang="el-GR"/>
        </a:p>
      </dgm:t>
    </dgm:pt>
    <dgm:pt modelId="{D7DCA7A1-0C40-4971-9CA2-FF0040FAEAC6}">
      <dgm:prSet phldrT="[Text]"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Telehealth Care</a:t>
          </a:r>
          <a:endParaRPr lang="el-GR" dirty="0">
            <a:latin typeface="Garamond" panose="02020404030301010803" pitchFamily="18" charset="0"/>
          </a:endParaRPr>
        </a:p>
      </dgm:t>
    </dgm:pt>
    <dgm:pt modelId="{2E7087A2-466B-4422-A42F-F94A897AD5A3}" type="parTrans" cxnId="{897FF190-1776-4596-B0A7-DF116DCAC7DC}">
      <dgm:prSet/>
      <dgm:spPr/>
      <dgm:t>
        <a:bodyPr/>
        <a:lstStyle/>
        <a:p>
          <a:endParaRPr lang="el-GR"/>
        </a:p>
      </dgm:t>
    </dgm:pt>
    <dgm:pt modelId="{E3DFB300-2FA6-4FB2-90C7-3F52B14C5D1F}" type="sibTrans" cxnId="{897FF190-1776-4596-B0A7-DF116DCAC7DC}">
      <dgm:prSet/>
      <dgm:spPr/>
      <dgm:t>
        <a:bodyPr/>
        <a:lstStyle/>
        <a:p>
          <a:endParaRPr lang="el-GR"/>
        </a:p>
      </dgm:t>
    </dgm:pt>
    <dgm:pt modelId="{EA79E172-883A-43C1-8390-5EFD1446FA78}">
      <dgm:prSet phldrT="[Text]"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Risk Infection</a:t>
          </a:r>
          <a:endParaRPr lang="el-GR" dirty="0">
            <a:latin typeface="Garamond" panose="02020404030301010803" pitchFamily="18" charset="0"/>
          </a:endParaRPr>
        </a:p>
      </dgm:t>
    </dgm:pt>
    <dgm:pt modelId="{8AFCC6CD-D008-428A-B58E-32FBF2426568}" type="parTrans" cxnId="{41D6EA53-5FF2-4085-B766-073E0280D6C2}">
      <dgm:prSet/>
      <dgm:spPr/>
      <dgm:t>
        <a:bodyPr/>
        <a:lstStyle/>
        <a:p>
          <a:endParaRPr lang="el-GR"/>
        </a:p>
      </dgm:t>
    </dgm:pt>
    <dgm:pt modelId="{C825CD71-4E06-47A2-992A-6F49A1A00283}" type="sibTrans" cxnId="{41D6EA53-5FF2-4085-B766-073E0280D6C2}">
      <dgm:prSet/>
      <dgm:spPr/>
      <dgm:t>
        <a:bodyPr/>
        <a:lstStyle/>
        <a:p>
          <a:endParaRPr lang="el-GR"/>
        </a:p>
      </dgm:t>
    </dgm:pt>
    <dgm:pt modelId="{3A888258-4C39-418C-81C1-2691493BAE08}">
      <dgm:prSet phldrT="[Text]"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Severity Estimation</a:t>
          </a:r>
          <a:endParaRPr lang="el-GR" dirty="0">
            <a:latin typeface="Garamond" panose="02020404030301010803" pitchFamily="18" charset="0"/>
          </a:endParaRPr>
        </a:p>
      </dgm:t>
    </dgm:pt>
    <dgm:pt modelId="{9A78241D-4C31-49CE-A6B2-1E7E6ADD8A8E}" type="parTrans" cxnId="{887B0AAA-BA7E-4E77-86D2-B59EC352C048}">
      <dgm:prSet/>
      <dgm:spPr/>
      <dgm:t>
        <a:bodyPr/>
        <a:lstStyle/>
        <a:p>
          <a:endParaRPr lang="el-GR"/>
        </a:p>
      </dgm:t>
    </dgm:pt>
    <dgm:pt modelId="{D6785EBD-714B-4A5B-9E1F-E57797E49F9E}" type="sibTrans" cxnId="{887B0AAA-BA7E-4E77-86D2-B59EC352C048}">
      <dgm:prSet/>
      <dgm:spPr/>
      <dgm:t>
        <a:bodyPr/>
        <a:lstStyle/>
        <a:p>
          <a:endParaRPr lang="el-GR"/>
        </a:p>
      </dgm:t>
    </dgm:pt>
    <dgm:pt modelId="{932E7E7D-DAAA-48A8-8A84-00D741AEB7CE}" type="pres">
      <dgm:prSet presAssocID="{DAF36DD1-3AE1-49F0-9529-8309A6F8AD8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63BD40-0B2F-47D8-9021-F4B6B5E81140}" type="pres">
      <dgm:prSet presAssocID="{1601759D-ABF8-44E4-8835-F21BABC08BC9}" presName="hierRoot1" presStyleCnt="0">
        <dgm:presLayoutVars>
          <dgm:hierBranch val="init"/>
        </dgm:presLayoutVars>
      </dgm:prSet>
      <dgm:spPr/>
    </dgm:pt>
    <dgm:pt modelId="{C4D2A695-E4F4-489E-8FC7-AAE54D189624}" type="pres">
      <dgm:prSet presAssocID="{1601759D-ABF8-44E4-8835-F21BABC08BC9}" presName="rootComposite1" presStyleCnt="0"/>
      <dgm:spPr/>
    </dgm:pt>
    <dgm:pt modelId="{7F7418E8-DAD5-4434-B46E-06ED4ACC6289}" type="pres">
      <dgm:prSet presAssocID="{1601759D-ABF8-44E4-8835-F21BABC08BC9}" presName="rootText1" presStyleLbl="alignAcc1" presStyleIdx="0" presStyleCnt="0">
        <dgm:presLayoutVars>
          <dgm:chPref val="3"/>
        </dgm:presLayoutVars>
      </dgm:prSet>
      <dgm:spPr/>
    </dgm:pt>
    <dgm:pt modelId="{89BBFE32-128A-4BF6-AC9D-6F1C70051335}" type="pres">
      <dgm:prSet presAssocID="{1601759D-ABF8-44E4-8835-F21BABC08BC9}" presName="topArc1" presStyleLbl="parChTrans1D1" presStyleIdx="0" presStyleCnt="10"/>
      <dgm:spPr/>
    </dgm:pt>
    <dgm:pt modelId="{9DEF5338-CC54-4E1C-93E9-B38B38DA1F66}" type="pres">
      <dgm:prSet presAssocID="{1601759D-ABF8-44E4-8835-F21BABC08BC9}" presName="bottomArc1" presStyleLbl="parChTrans1D1" presStyleIdx="1" presStyleCnt="10"/>
      <dgm:spPr/>
    </dgm:pt>
    <dgm:pt modelId="{97682DD8-63B0-47D7-81F7-50E92B3587AF}" type="pres">
      <dgm:prSet presAssocID="{1601759D-ABF8-44E4-8835-F21BABC08BC9}" presName="topConnNode1" presStyleLbl="node1" presStyleIdx="0" presStyleCnt="0"/>
      <dgm:spPr/>
    </dgm:pt>
    <dgm:pt modelId="{E2980001-C58B-43EC-951B-296A0403C015}" type="pres">
      <dgm:prSet presAssocID="{1601759D-ABF8-44E4-8835-F21BABC08BC9}" presName="hierChild2" presStyleCnt="0"/>
      <dgm:spPr/>
    </dgm:pt>
    <dgm:pt modelId="{1D7916F6-0DBC-4D4A-B8F2-8A3F75D50E62}" type="pres">
      <dgm:prSet presAssocID="{2E7087A2-466B-4422-A42F-F94A897AD5A3}" presName="Name28" presStyleLbl="parChTrans1D2" presStyleIdx="0" presStyleCnt="4"/>
      <dgm:spPr/>
    </dgm:pt>
    <dgm:pt modelId="{F0D6328B-1719-4AF7-90A5-B65D56FB1308}" type="pres">
      <dgm:prSet presAssocID="{D7DCA7A1-0C40-4971-9CA2-FF0040FAEAC6}" presName="hierRoot2" presStyleCnt="0">
        <dgm:presLayoutVars>
          <dgm:hierBranch val="init"/>
        </dgm:presLayoutVars>
      </dgm:prSet>
      <dgm:spPr/>
    </dgm:pt>
    <dgm:pt modelId="{EC57B52D-69C0-49B5-87CB-71C46DA10E28}" type="pres">
      <dgm:prSet presAssocID="{D7DCA7A1-0C40-4971-9CA2-FF0040FAEAC6}" presName="rootComposite2" presStyleCnt="0"/>
      <dgm:spPr/>
    </dgm:pt>
    <dgm:pt modelId="{D9D00D41-931C-4EE7-85F4-20726673B9CE}" type="pres">
      <dgm:prSet presAssocID="{D7DCA7A1-0C40-4971-9CA2-FF0040FAEAC6}" presName="rootText2" presStyleLbl="alignAcc1" presStyleIdx="0" presStyleCnt="0">
        <dgm:presLayoutVars>
          <dgm:chPref val="3"/>
        </dgm:presLayoutVars>
      </dgm:prSet>
      <dgm:spPr/>
    </dgm:pt>
    <dgm:pt modelId="{D145E5AA-84D8-461D-AE87-D91FE12F57CA}" type="pres">
      <dgm:prSet presAssocID="{D7DCA7A1-0C40-4971-9CA2-FF0040FAEAC6}" presName="topArc2" presStyleLbl="parChTrans1D1" presStyleIdx="2" presStyleCnt="10"/>
      <dgm:spPr/>
    </dgm:pt>
    <dgm:pt modelId="{65DA314C-5680-4F44-B822-8B70C90D22BE}" type="pres">
      <dgm:prSet presAssocID="{D7DCA7A1-0C40-4971-9CA2-FF0040FAEAC6}" presName="bottomArc2" presStyleLbl="parChTrans1D1" presStyleIdx="3" presStyleCnt="10"/>
      <dgm:spPr/>
    </dgm:pt>
    <dgm:pt modelId="{AD34DA48-026A-4021-A1BD-AC156178F334}" type="pres">
      <dgm:prSet presAssocID="{D7DCA7A1-0C40-4971-9CA2-FF0040FAEAC6}" presName="topConnNode2" presStyleLbl="node2" presStyleIdx="0" presStyleCnt="0"/>
      <dgm:spPr/>
    </dgm:pt>
    <dgm:pt modelId="{EF91A746-B041-4CC3-BC96-091BA0C98278}" type="pres">
      <dgm:prSet presAssocID="{D7DCA7A1-0C40-4971-9CA2-FF0040FAEAC6}" presName="hierChild4" presStyleCnt="0"/>
      <dgm:spPr/>
    </dgm:pt>
    <dgm:pt modelId="{E233FAAF-314F-4E1E-BFAF-952BA1620358}" type="pres">
      <dgm:prSet presAssocID="{D7DCA7A1-0C40-4971-9CA2-FF0040FAEAC6}" presName="hierChild5" presStyleCnt="0"/>
      <dgm:spPr/>
    </dgm:pt>
    <dgm:pt modelId="{1D57AF95-56C0-456F-94B0-DBBFBA700289}" type="pres">
      <dgm:prSet presAssocID="{8AFCC6CD-D008-428A-B58E-32FBF2426568}" presName="Name28" presStyleLbl="parChTrans1D2" presStyleIdx="1" presStyleCnt="4"/>
      <dgm:spPr/>
    </dgm:pt>
    <dgm:pt modelId="{AEB5DB06-66B5-4E5A-9AAA-7D28C47B2271}" type="pres">
      <dgm:prSet presAssocID="{EA79E172-883A-43C1-8390-5EFD1446FA78}" presName="hierRoot2" presStyleCnt="0">
        <dgm:presLayoutVars>
          <dgm:hierBranch val="init"/>
        </dgm:presLayoutVars>
      </dgm:prSet>
      <dgm:spPr/>
    </dgm:pt>
    <dgm:pt modelId="{7EC6A3BF-0ED3-40DD-A628-3FC76E027753}" type="pres">
      <dgm:prSet presAssocID="{EA79E172-883A-43C1-8390-5EFD1446FA78}" presName="rootComposite2" presStyleCnt="0"/>
      <dgm:spPr/>
    </dgm:pt>
    <dgm:pt modelId="{13AE370A-4875-47AE-9A7B-7B011C17037B}" type="pres">
      <dgm:prSet presAssocID="{EA79E172-883A-43C1-8390-5EFD1446FA78}" presName="rootText2" presStyleLbl="alignAcc1" presStyleIdx="0" presStyleCnt="0">
        <dgm:presLayoutVars>
          <dgm:chPref val="3"/>
        </dgm:presLayoutVars>
      </dgm:prSet>
      <dgm:spPr/>
    </dgm:pt>
    <dgm:pt modelId="{AE0D0842-28AA-4590-80A0-5B6E33C1410C}" type="pres">
      <dgm:prSet presAssocID="{EA79E172-883A-43C1-8390-5EFD1446FA78}" presName="topArc2" presStyleLbl="parChTrans1D1" presStyleIdx="4" presStyleCnt="10"/>
      <dgm:spPr/>
    </dgm:pt>
    <dgm:pt modelId="{C013042C-1587-4D9C-BD01-B98F6C8F37BE}" type="pres">
      <dgm:prSet presAssocID="{EA79E172-883A-43C1-8390-5EFD1446FA78}" presName="bottomArc2" presStyleLbl="parChTrans1D1" presStyleIdx="5" presStyleCnt="10"/>
      <dgm:spPr/>
    </dgm:pt>
    <dgm:pt modelId="{7F25011B-7CCE-457F-82E0-C5C91DAF64CF}" type="pres">
      <dgm:prSet presAssocID="{EA79E172-883A-43C1-8390-5EFD1446FA78}" presName="topConnNode2" presStyleLbl="node2" presStyleIdx="0" presStyleCnt="0"/>
      <dgm:spPr/>
    </dgm:pt>
    <dgm:pt modelId="{D2461B5A-D977-4680-95FE-32E0B9576342}" type="pres">
      <dgm:prSet presAssocID="{EA79E172-883A-43C1-8390-5EFD1446FA78}" presName="hierChild4" presStyleCnt="0"/>
      <dgm:spPr/>
    </dgm:pt>
    <dgm:pt modelId="{18DE890F-06EC-44A1-A720-DBCE523146CB}" type="pres">
      <dgm:prSet presAssocID="{EA79E172-883A-43C1-8390-5EFD1446FA78}" presName="hierChild5" presStyleCnt="0"/>
      <dgm:spPr/>
    </dgm:pt>
    <dgm:pt modelId="{A14906DA-B0C3-45B1-99AA-2D0EB8AD253C}" type="pres">
      <dgm:prSet presAssocID="{9A78241D-4C31-49CE-A6B2-1E7E6ADD8A8E}" presName="Name28" presStyleLbl="parChTrans1D2" presStyleIdx="2" presStyleCnt="4"/>
      <dgm:spPr/>
    </dgm:pt>
    <dgm:pt modelId="{AAA0DCB4-A4A1-48CD-A36B-0C68B244B49F}" type="pres">
      <dgm:prSet presAssocID="{3A888258-4C39-418C-81C1-2691493BAE08}" presName="hierRoot2" presStyleCnt="0">
        <dgm:presLayoutVars>
          <dgm:hierBranch val="init"/>
        </dgm:presLayoutVars>
      </dgm:prSet>
      <dgm:spPr/>
    </dgm:pt>
    <dgm:pt modelId="{6BF8B275-3429-466D-9F46-01F2D244CE0A}" type="pres">
      <dgm:prSet presAssocID="{3A888258-4C39-418C-81C1-2691493BAE08}" presName="rootComposite2" presStyleCnt="0"/>
      <dgm:spPr/>
    </dgm:pt>
    <dgm:pt modelId="{46300B69-F2B5-4352-A208-1B65A67C3DBF}" type="pres">
      <dgm:prSet presAssocID="{3A888258-4C39-418C-81C1-2691493BAE08}" presName="rootText2" presStyleLbl="alignAcc1" presStyleIdx="0" presStyleCnt="0">
        <dgm:presLayoutVars>
          <dgm:chPref val="3"/>
        </dgm:presLayoutVars>
      </dgm:prSet>
      <dgm:spPr/>
    </dgm:pt>
    <dgm:pt modelId="{0D63E92F-305D-41FF-8091-582FDF833CC2}" type="pres">
      <dgm:prSet presAssocID="{3A888258-4C39-418C-81C1-2691493BAE08}" presName="topArc2" presStyleLbl="parChTrans1D1" presStyleIdx="6" presStyleCnt="10"/>
      <dgm:spPr/>
    </dgm:pt>
    <dgm:pt modelId="{996AAA57-A7F8-4411-90FF-772B77ACC8C9}" type="pres">
      <dgm:prSet presAssocID="{3A888258-4C39-418C-81C1-2691493BAE08}" presName="bottomArc2" presStyleLbl="parChTrans1D1" presStyleIdx="7" presStyleCnt="10"/>
      <dgm:spPr/>
    </dgm:pt>
    <dgm:pt modelId="{F81EFD82-AD8D-44C9-8453-0CC5B30A1324}" type="pres">
      <dgm:prSet presAssocID="{3A888258-4C39-418C-81C1-2691493BAE08}" presName="topConnNode2" presStyleLbl="node2" presStyleIdx="0" presStyleCnt="0"/>
      <dgm:spPr/>
    </dgm:pt>
    <dgm:pt modelId="{4496C8F2-2BB7-4E5D-9E86-52F7D65FC1A6}" type="pres">
      <dgm:prSet presAssocID="{3A888258-4C39-418C-81C1-2691493BAE08}" presName="hierChild4" presStyleCnt="0"/>
      <dgm:spPr/>
    </dgm:pt>
    <dgm:pt modelId="{747F3AC2-33D9-4D9C-9D18-FAEFE02BE2EB}" type="pres">
      <dgm:prSet presAssocID="{3A888258-4C39-418C-81C1-2691493BAE08}" presName="hierChild5" presStyleCnt="0"/>
      <dgm:spPr/>
    </dgm:pt>
    <dgm:pt modelId="{D24081C6-5DC8-48AA-BBFD-74D634652086}" type="pres">
      <dgm:prSet presAssocID="{1601759D-ABF8-44E4-8835-F21BABC08BC9}" presName="hierChild3" presStyleCnt="0"/>
      <dgm:spPr/>
    </dgm:pt>
    <dgm:pt modelId="{5A203757-2A26-49B5-983D-1EC7D06BA943}" type="pres">
      <dgm:prSet presAssocID="{D682459F-D499-4270-BDFE-F76E984049FB}" presName="Name101" presStyleLbl="parChTrans1D2" presStyleIdx="3" presStyleCnt="4"/>
      <dgm:spPr/>
    </dgm:pt>
    <dgm:pt modelId="{D99C4928-A4A9-498F-B5E0-B5DEDF629A02}" type="pres">
      <dgm:prSet presAssocID="{8DF26333-2B29-41DA-B700-1ED9B7B47D21}" presName="hierRoot3" presStyleCnt="0">
        <dgm:presLayoutVars>
          <dgm:hierBranch val="init"/>
        </dgm:presLayoutVars>
      </dgm:prSet>
      <dgm:spPr/>
    </dgm:pt>
    <dgm:pt modelId="{BD1E9632-A675-4613-8A50-694D82420E18}" type="pres">
      <dgm:prSet presAssocID="{8DF26333-2B29-41DA-B700-1ED9B7B47D21}" presName="rootComposite3" presStyleCnt="0"/>
      <dgm:spPr/>
    </dgm:pt>
    <dgm:pt modelId="{562006BF-C92A-4AC0-8E79-B2F73A29BC42}" type="pres">
      <dgm:prSet presAssocID="{8DF26333-2B29-41DA-B700-1ED9B7B47D21}" presName="rootText3" presStyleLbl="alignAcc1" presStyleIdx="0" presStyleCnt="0">
        <dgm:presLayoutVars>
          <dgm:chPref val="3"/>
        </dgm:presLayoutVars>
      </dgm:prSet>
      <dgm:spPr/>
    </dgm:pt>
    <dgm:pt modelId="{F39D620E-DF69-455F-B464-86925E0DB409}" type="pres">
      <dgm:prSet presAssocID="{8DF26333-2B29-41DA-B700-1ED9B7B47D21}" presName="topArc3" presStyleLbl="parChTrans1D1" presStyleIdx="8" presStyleCnt="10"/>
      <dgm:spPr/>
    </dgm:pt>
    <dgm:pt modelId="{ED745385-A51D-4091-8CA2-CF45A9A8F097}" type="pres">
      <dgm:prSet presAssocID="{8DF26333-2B29-41DA-B700-1ED9B7B47D21}" presName="bottomArc3" presStyleLbl="parChTrans1D1" presStyleIdx="9" presStyleCnt="10"/>
      <dgm:spPr/>
    </dgm:pt>
    <dgm:pt modelId="{4750EFA7-C91E-4A54-9EE3-4847AE4CC63A}" type="pres">
      <dgm:prSet presAssocID="{8DF26333-2B29-41DA-B700-1ED9B7B47D21}" presName="topConnNode3" presStyleLbl="asst1" presStyleIdx="0" presStyleCnt="0"/>
      <dgm:spPr/>
    </dgm:pt>
    <dgm:pt modelId="{C827BC04-6047-4109-A02D-76CF384DFCD4}" type="pres">
      <dgm:prSet presAssocID="{8DF26333-2B29-41DA-B700-1ED9B7B47D21}" presName="hierChild6" presStyleCnt="0"/>
      <dgm:spPr/>
    </dgm:pt>
    <dgm:pt modelId="{9E2D7799-EDEF-496D-826A-7AC0E2AA8597}" type="pres">
      <dgm:prSet presAssocID="{8DF26333-2B29-41DA-B700-1ED9B7B47D21}" presName="hierChild7" presStyleCnt="0"/>
      <dgm:spPr/>
    </dgm:pt>
  </dgm:ptLst>
  <dgm:cxnLst>
    <dgm:cxn modelId="{2FE6E12F-8A00-415B-AF37-0B3ADDDA66A6}" type="presOf" srcId="{8AFCC6CD-D008-428A-B58E-32FBF2426568}" destId="{1D57AF95-56C0-456F-94B0-DBBFBA700289}" srcOrd="0" destOrd="0" presId="urn:microsoft.com/office/officeart/2008/layout/HalfCircleOrganizationChart"/>
    <dgm:cxn modelId="{1BFAB643-A5CA-4FB9-8465-AAB395E80E24}" type="presOf" srcId="{EA79E172-883A-43C1-8390-5EFD1446FA78}" destId="{13AE370A-4875-47AE-9A7B-7B011C17037B}" srcOrd="0" destOrd="0" presId="urn:microsoft.com/office/officeart/2008/layout/HalfCircleOrganizationChart"/>
    <dgm:cxn modelId="{FC0F7A47-9215-44F2-8542-AFAA9921AC52}" type="presOf" srcId="{8DF26333-2B29-41DA-B700-1ED9B7B47D21}" destId="{4750EFA7-C91E-4A54-9EE3-4847AE4CC63A}" srcOrd="1" destOrd="0" presId="urn:microsoft.com/office/officeart/2008/layout/HalfCircleOrganizationChart"/>
    <dgm:cxn modelId="{41D6EA53-5FF2-4085-B766-073E0280D6C2}" srcId="{1601759D-ABF8-44E4-8835-F21BABC08BC9}" destId="{EA79E172-883A-43C1-8390-5EFD1446FA78}" srcOrd="2" destOrd="0" parTransId="{8AFCC6CD-D008-428A-B58E-32FBF2426568}" sibTransId="{C825CD71-4E06-47A2-992A-6F49A1A00283}"/>
    <dgm:cxn modelId="{ECBC7A56-BEC4-41D9-8474-E37736B1EDFC}" type="presOf" srcId="{3A888258-4C39-418C-81C1-2691493BAE08}" destId="{46300B69-F2B5-4352-A208-1B65A67C3DBF}" srcOrd="0" destOrd="0" presId="urn:microsoft.com/office/officeart/2008/layout/HalfCircleOrganizationChart"/>
    <dgm:cxn modelId="{D9D3CA59-9FA2-45F9-A04E-700E533587AC}" type="presOf" srcId="{D7DCA7A1-0C40-4971-9CA2-FF0040FAEAC6}" destId="{AD34DA48-026A-4021-A1BD-AC156178F334}" srcOrd="1" destOrd="0" presId="urn:microsoft.com/office/officeart/2008/layout/HalfCircleOrganizationChart"/>
    <dgm:cxn modelId="{98E0E37A-75BB-4B16-AB98-2BC8DF8C1C90}" type="presOf" srcId="{D682459F-D499-4270-BDFE-F76E984049FB}" destId="{5A203757-2A26-49B5-983D-1EC7D06BA943}" srcOrd="0" destOrd="0" presId="urn:microsoft.com/office/officeart/2008/layout/HalfCircleOrganizationChart"/>
    <dgm:cxn modelId="{A386F05A-1683-4BF4-83C5-2926C12CB620}" type="presOf" srcId="{3A888258-4C39-418C-81C1-2691493BAE08}" destId="{F81EFD82-AD8D-44C9-8453-0CC5B30A1324}" srcOrd="1" destOrd="0" presId="urn:microsoft.com/office/officeart/2008/layout/HalfCircleOrganizationChart"/>
    <dgm:cxn modelId="{4314F78E-923C-41AC-B8F6-BF72E152EA68}" type="presOf" srcId="{1601759D-ABF8-44E4-8835-F21BABC08BC9}" destId="{97682DD8-63B0-47D7-81F7-50E92B3587AF}" srcOrd="1" destOrd="0" presId="urn:microsoft.com/office/officeart/2008/layout/HalfCircleOrganizationChart"/>
    <dgm:cxn modelId="{897FF190-1776-4596-B0A7-DF116DCAC7DC}" srcId="{1601759D-ABF8-44E4-8835-F21BABC08BC9}" destId="{D7DCA7A1-0C40-4971-9CA2-FF0040FAEAC6}" srcOrd="1" destOrd="0" parTransId="{2E7087A2-466B-4422-A42F-F94A897AD5A3}" sibTransId="{E3DFB300-2FA6-4FB2-90C7-3F52B14C5D1F}"/>
    <dgm:cxn modelId="{887B0AAA-BA7E-4E77-86D2-B59EC352C048}" srcId="{1601759D-ABF8-44E4-8835-F21BABC08BC9}" destId="{3A888258-4C39-418C-81C1-2691493BAE08}" srcOrd="3" destOrd="0" parTransId="{9A78241D-4C31-49CE-A6B2-1E7E6ADD8A8E}" sibTransId="{D6785EBD-714B-4A5B-9E1F-E57797E49F9E}"/>
    <dgm:cxn modelId="{CF2CE9C1-BE70-473B-8602-67113B35CD9B}" type="presOf" srcId="{EA79E172-883A-43C1-8390-5EFD1446FA78}" destId="{7F25011B-7CCE-457F-82E0-C5C91DAF64CF}" srcOrd="1" destOrd="0" presId="urn:microsoft.com/office/officeart/2008/layout/HalfCircleOrganizationChart"/>
    <dgm:cxn modelId="{661AB7C7-2CF4-4CD1-866B-BFD86EBB9D06}" srcId="{1601759D-ABF8-44E4-8835-F21BABC08BC9}" destId="{8DF26333-2B29-41DA-B700-1ED9B7B47D21}" srcOrd="0" destOrd="0" parTransId="{D682459F-D499-4270-BDFE-F76E984049FB}" sibTransId="{D609A0FF-8CF7-4123-A26C-AE57705A2ED5}"/>
    <dgm:cxn modelId="{BC795DD8-59C7-425E-B5E5-BE079D5E37EA}" type="presOf" srcId="{9A78241D-4C31-49CE-A6B2-1E7E6ADD8A8E}" destId="{A14906DA-B0C3-45B1-99AA-2D0EB8AD253C}" srcOrd="0" destOrd="0" presId="urn:microsoft.com/office/officeart/2008/layout/HalfCircleOrganizationChart"/>
    <dgm:cxn modelId="{B3A706DC-FCAE-4A7D-B4B6-3B268CB8AF51}" type="presOf" srcId="{8DF26333-2B29-41DA-B700-1ED9B7B47D21}" destId="{562006BF-C92A-4AC0-8E79-B2F73A29BC42}" srcOrd="0" destOrd="0" presId="urn:microsoft.com/office/officeart/2008/layout/HalfCircleOrganizationChart"/>
    <dgm:cxn modelId="{98AFB6E3-C98F-4380-AC2F-259999343DFD}" srcId="{DAF36DD1-3AE1-49F0-9529-8309A6F8AD8E}" destId="{1601759D-ABF8-44E4-8835-F21BABC08BC9}" srcOrd="0" destOrd="0" parTransId="{B65A918B-2D07-4909-AE3B-EC6E514A1EE9}" sibTransId="{6B37EE9A-4D56-4A6C-8D8E-A2B7B850DC2E}"/>
    <dgm:cxn modelId="{BAF529E6-AE93-4957-825D-978F82ED471D}" type="presOf" srcId="{2E7087A2-466B-4422-A42F-F94A897AD5A3}" destId="{1D7916F6-0DBC-4D4A-B8F2-8A3F75D50E62}" srcOrd="0" destOrd="0" presId="urn:microsoft.com/office/officeart/2008/layout/HalfCircleOrganizationChart"/>
    <dgm:cxn modelId="{1BABC3E8-6A4F-4724-A64E-93C27CEEF98D}" type="presOf" srcId="{1601759D-ABF8-44E4-8835-F21BABC08BC9}" destId="{7F7418E8-DAD5-4434-B46E-06ED4ACC6289}" srcOrd="0" destOrd="0" presId="urn:microsoft.com/office/officeart/2008/layout/HalfCircleOrganizationChart"/>
    <dgm:cxn modelId="{EC88E6F0-4A8C-4235-A790-6C00CFCCF67A}" type="presOf" srcId="{D7DCA7A1-0C40-4971-9CA2-FF0040FAEAC6}" destId="{D9D00D41-931C-4EE7-85F4-20726673B9CE}" srcOrd="0" destOrd="0" presId="urn:microsoft.com/office/officeart/2008/layout/HalfCircleOrganizationChart"/>
    <dgm:cxn modelId="{D911F9FE-FDAD-4959-B019-7E73CDF4A17B}" type="presOf" srcId="{DAF36DD1-3AE1-49F0-9529-8309A6F8AD8E}" destId="{932E7E7D-DAAA-48A8-8A84-00D741AEB7CE}" srcOrd="0" destOrd="0" presId="urn:microsoft.com/office/officeart/2008/layout/HalfCircleOrganizationChart"/>
    <dgm:cxn modelId="{26750450-7569-4296-BD60-68169965C236}" type="presParOf" srcId="{932E7E7D-DAAA-48A8-8A84-00D741AEB7CE}" destId="{4263BD40-0B2F-47D8-9021-F4B6B5E81140}" srcOrd="0" destOrd="0" presId="urn:microsoft.com/office/officeart/2008/layout/HalfCircleOrganizationChart"/>
    <dgm:cxn modelId="{9BFC72EE-0D51-41CD-AD99-45D0D6A984AD}" type="presParOf" srcId="{4263BD40-0B2F-47D8-9021-F4B6B5E81140}" destId="{C4D2A695-E4F4-489E-8FC7-AAE54D189624}" srcOrd="0" destOrd="0" presId="urn:microsoft.com/office/officeart/2008/layout/HalfCircleOrganizationChart"/>
    <dgm:cxn modelId="{251E560B-9469-4289-8563-95ADC88F32C0}" type="presParOf" srcId="{C4D2A695-E4F4-489E-8FC7-AAE54D189624}" destId="{7F7418E8-DAD5-4434-B46E-06ED4ACC6289}" srcOrd="0" destOrd="0" presId="urn:microsoft.com/office/officeart/2008/layout/HalfCircleOrganizationChart"/>
    <dgm:cxn modelId="{3B60FB0D-8155-4362-9111-E9051E5031A1}" type="presParOf" srcId="{C4D2A695-E4F4-489E-8FC7-AAE54D189624}" destId="{89BBFE32-128A-4BF6-AC9D-6F1C70051335}" srcOrd="1" destOrd="0" presId="urn:microsoft.com/office/officeart/2008/layout/HalfCircleOrganizationChart"/>
    <dgm:cxn modelId="{59453FE7-F12D-4BB5-9E06-72556AA458AD}" type="presParOf" srcId="{C4D2A695-E4F4-489E-8FC7-AAE54D189624}" destId="{9DEF5338-CC54-4E1C-93E9-B38B38DA1F66}" srcOrd="2" destOrd="0" presId="urn:microsoft.com/office/officeart/2008/layout/HalfCircleOrganizationChart"/>
    <dgm:cxn modelId="{76502627-D88C-42B3-9C2E-5842D425CCA3}" type="presParOf" srcId="{C4D2A695-E4F4-489E-8FC7-AAE54D189624}" destId="{97682DD8-63B0-47D7-81F7-50E92B3587AF}" srcOrd="3" destOrd="0" presId="urn:microsoft.com/office/officeart/2008/layout/HalfCircleOrganizationChart"/>
    <dgm:cxn modelId="{55E22FCE-C115-4920-B2F9-23F11966E58D}" type="presParOf" srcId="{4263BD40-0B2F-47D8-9021-F4B6B5E81140}" destId="{E2980001-C58B-43EC-951B-296A0403C015}" srcOrd="1" destOrd="0" presId="urn:microsoft.com/office/officeart/2008/layout/HalfCircleOrganizationChart"/>
    <dgm:cxn modelId="{2D6A2125-6A20-4AF5-9039-04AD7A62DC19}" type="presParOf" srcId="{E2980001-C58B-43EC-951B-296A0403C015}" destId="{1D7916F6-0DBC-4D4A-B8F2-8A3F75D50E62}" srcOrd="0" destOrd="0" presId="urn:microsoft.com/office/officeart/2008/layout/HalfCircleOrganizationChart"/>
    <dgm:cxn modelId="{6771238D-5002-4020-96AF-6BBB6ECEC498}" type="presParOf" srcId="{E2980001-C58B-43EC-951B-296A0403C015}" destId="{F0D6328B-1719-4AF7-90A5-B65D56FB1308}" srcOrd="1" destOrd="0" presId="urn:microsoft.com/office/officeart/2008/layout/HalfCircleOrganizationChart"/>
    <dgm:cxn modelId="{F31B7B74-0DAD-417F-ABF7-34CE56B8CAF1}" type="presParOf" srcId="{F0D6328B-1719-4AF7-90A5-B65D56FB1308}" destId="{EC57B52D-69C0-49B5-87CB-71C46DA10E28}" srcOrd="0" destOrd="0" presId="urn:microsoft.com/office/officeart/2008/layout/HalfCircleOrganizationChart"/>
    <dgm:cxn modelId="{B3B00D51-8F01-4C79-B3F5-05651EA22685}" type="presParOf" srcId="{EC57B52D-69C0-49B5-87CB-71C46DA10E28}" destId="{D9D00D41-931C-4EE7-85F4-20726673B9CE}" srcOrd="0" destOrd="0" presId="urn:microsoft.com/office/officeart/2008/layout/HalfCircleOrganizationChart"/>
    <dgm:cxn modelId="{11536FED-4615-4BC1-A4A5-B26823FDFF7D}" type="presParOf" srcId="{EC57B52D-69C0-49B5-87CB-71C46DA10E28}" destId="{D145E5AA-84D8-461D-AE87-D91FE12F57CA}" srcOrd="1" destOrd="0" presId="urn:microsoft.com/office/officeart/2008/layout/HalfCircleOrganizationChart"/>
    <dgm:cxn modelId="{031108A6-7367-48A1-83C2-1C99EA55A222}" type="presParOf" srcId="{EC57B52D-69C0-49B5-87CB-71C46DA10E28}" destId="{65DA314C-5680-4F44-B822-8B70C90D22BE}" srcOrd="2" destOrd="0" presId="urn:microsoft.com/office/officeart/2008/layout/HalfCircleOrganizationChart"/>
    <dgm:cxn modelId="{472E7492-ACF7-4EE1-9D2D-A3AB34C05D58}" type="presParOf" srcId="{EC57B52D-69C0-49B5-87CB-71C46DA10E28}" destId="{AD34DA48-026A-4021-A1BD-AC156178F334}" srcOrd="3" destOrd="0" presId="urn:microsoft.com/office/officeart/2008/layout/HalfCircleOrganizationChart"/>
    <dgm:cxn modelId="{A8C93A48-816C-49D9-80C6-8ABB1AF582E6}" type="presParOf" srcId="{F0D6328B-1719-4AF7-90A5-B65D56FB1308}" destId="{EF91A746-B041-4CC3-BC96-091BA0C98278}" srcOrd="1" destOrd="0" presId="urn:microsoft.com/office/officeart/2008/layout/HalfCircleOrganizationChart"/>
    <dgm:cxn modelId="{7A1C590E-96BE-4468-9F68-EB25C159B27A}" type="presParOf" srcId="{F0D6328B-1719-4AF7-90A5-B65D56FB1308}" destId="{E233FAAF-314F-4E1E-BFAF-952BA1620358}" srcOrd="2" destOrd="0" presId="urn:microsoft.com/office/officeart/2008/layout/HalfCircleOrganizationChart"/>
    <dgm:cxn modelId="{AFB78CF7-E67E-415C-A9AB-427729281040}" type="presParOf" srcId="{E2980001-C58B-43EC-951B-296A0403C015}" destId="{1D57AF95-56C0-456F-94B0-DBBFBA700289}" srcOrd="2" destOrd="0" presId="urn:microsoft.com/office/officeart/2008/layout/HalfCircleOrganizationChart"/>
    <dgm:cxn modelId="{F0733F54-E0EB-4028-B6D3-7E911438AC54}" type="presParOf" srcId="{E2980001-C58B-43EC-951B-296A0403C015}" destId="{AEB5DB06-66B5-4E5A-9AAA-7D28C47B2271}" srcOrd="3" destOrd="0" presId="urn:microsoft.com/office/officeart/2008/layout/HalfCircleOrganizationChart"/>
    <dgm:cxn modelId="{3DABFB26-B894-4446-9C70-41C82EF55361}" type="presParOf" srcId="{AEB5DB06-66B5-4E5A-9AAA-7D28C47B2271}" destId="{7EC6A3BF-0ED3-40DD-A628-3FC76E027753}" srcOrd="0" destOrd="0" presId="urn:microsoft.com/office/officeart/2008/layout/HalfCircleOrganizationChart"/>
    <dgm:cxn modelId="{E1DA671D-455D-498B-8D17-F258BA9CD429}" type="presParOf" srcId="{7EC6A3BF-0ED3-40DD-A628-3FC76E027753}" destId="{13AE370A-4875-47AE-9A7B-7B011C17037B}" srcOrd="0" destOrd="0" presId="urn:microsoft.com/office/officeart/2008/layout/HalfCircleOrganizationChart"/>
    <dgm:cxn modelId="{08A91BFA-B561-40BD-AB0A-6EC040313D1D}" type="presParOf" srcId="{7EC6A3BF-0ED3-40DD-A628-3FC76E027753}" destId="{AE0D0842-28AA-4590-80A0-5B6E33C1410C}" srcOrd="1" destOrd="0" presId="urn:microsoft.com/office/officeart/2008/layout/HalfCircleOrganizationChart"/>
    <dgm:cxn modelId="{D5E02E05-09D8-410A-B66F-F4B0DD97B75A}" type="presParOf" srcId="{7EC6A3BF-0ED3-40DD-A628-3FC76E027753}" destId="{C013042C-1587-4D9C-BD01-B98F6C8F37BE}" srcOrd="2" destOrd="0" presId="urn:microsoft.com/office/officeart/2008/layout/HalfCircleOrganizationChart"/>
    <dgm:cxn modelId="{81E28283-7481-425C-B16C-ADF9D6F28C19}" type="presParOf" srcId="{7EC6A3BF-0ED3-40DD-A628-3FC76E027753}" destId="{7F25011B-7CCE-457F-82E0-C5C91DAF64CF}" srcOrd="3" destOrd="0" presId="urn:microsoft.com/office/officeart/2008/layout/HalfCircleOrganizationChart"/>
    <dgm:cxn modelId="{51D56CEF-530E-416F-919F-8232DEC3491D}" type="presParOf" srcId="{AEB5DB06-66B5-4E5A-9AAA-7D28C47B2271}" destId="{D2461B5A-D977-4680-95FE-32E0B9576342}" srcOrd="1" destOrd="0" presId="urn:microsoft.com/office/officeart/2008/layout/HalfCircleOrganizationChart"/>
    <dgm:cxn modelId="{2B83B38B-3405-486C-B19D-D7674FF46B2E}" type="presParOf" srcId="{AEB5DB06-66B5-4E5A-9AAA-7D28C47B2271}" destId="{18DE890F-06EC-44A1-A720-DBCE523146CB}" srcOrd="2" destOrd="0" presId="urn:microsoft.com/office/officeart/2008/layout/HalfCircleOrganizationChart"/>
    <dgm:cxn modelId="{A04CA5F6-4AD0-4666-BE8D-E0121A6B7E6B}" type="presParOf" srcId="{E2980001-C58B-43EC-951B-296A0403C015}" destId="{A14906DA-B0C3-45B1-99AA-2D0EB8AD253C}" srcOrd="4" destOrd="0" presId="urn:microsoft.com/office/officeart/2008/layout/HalfCircleOrganizationChart"/>
    <dgm:cxn modelId="{A659EE85-77FA-41F9-AE6A-F92E272E69AD}" type="presParOf" srcId="{E2980001-C58B-43EC-951B-296A0403C015}" destId="{AAA0DCB4-A4A1-48CD-A36B-0C68B244B49F}" srcOrd="5" destOrd="0" presId="urn:microsoft.com/office/officeart/2008/layout/HalfCircleOrganizationChart"/>
    <dgm:cxn modelId="{5BD22F0D-9BC8-4B6C-88E9-540687D3ECE5}" type="presParOf" srcId="{AAA0DCB4-A4A1-48CD-A36B-0C68B244B49F}" destId="{6BF8B275-3429-466D-9F46-01F2D244CE0A}" srcOrd="0" destOrd="0" presId="urn:microsoft.com/office/officeart/2008/layout/HalfCircleOrganizationChart"/>
    <dgm:cxn modelId="{F101A377-8E1B-4F7C-AC9B-9D4032F19EA8}" type="presParOf" srcId="{6BF8B275-3429-466D-9F46-01F2D244CE0A}" destId="{46300B69-F2B5-4352-A208-1B65A67C3DBF}" srcOrd="0" destOrd="0" presId="urn:microsoft.com/office/officeart/2008/layout/HalfCircleOrganizationChart"/>
    <dgm:cxn modelId="{1D50878F-3D7D-42B5-90A5-0B94C95ED206}" type="presParOf" srcId="{6BF8B275-3429-466D-9F46-01F2D244CE0A}" destId="{0D63E92F-305D-41FF-8091-582FDF833CC2}" srcOrd="1" destOrd="0" presId="urn:microsoft.com/office/officeart/2008/layout/HalfCircleOrganizationChart"/>
    <dgm:cxn modelId="{C8BB6BEF-C40B-4E97-BEE5-885AFE803659}" type="presParOf" srcId="{6BF8B275-3429-466D-9F46-01F2D244CE0A}" destId="{996AAA57-A7F8-4411-90FF-772B77ACC8C9}" srcOrd="2" destOrd="0" presId="urn:microsoft.com/office/officeart/2008/layout/HalfCircleOrganizationChart"/>
    <dgm:cxn modelId="{F6FBEABF-D0BF-466C-9236-0E84F3242607}" type="presParOf" srcId="{6BF8B275-3429-466D-9F46-01F2D244CE0A}" destId="{F81EFD82-AD8D-44C9-8453-0CC5B30A1324}" srcOrd="3" destOrd="0" presId="urn:microsoft.com/office/officeart/2008/layout/HalfCircleOrganizationChart"/>
    <dgm:cxn modelId="{B5FA3EBC-C6C8-4640-9CA2-2C6092E73341}" type="presParOf" srcId="{AAA0DCB4-A4A1-48CD-A36B-0C68B244B49F}" destId="{4496C8F2-2BB7-4E5D-9E86-52F7D65FC1A6}" srcOrd="1" destOrd="0" presId="urn:microsoft.com/office/officeart/2008/layout/HalfCircleOrganizationChart"/>
    <dgm:cxn modelId="{C56020CB-64BB-4ABB-A480-12F1F3792DAE}" type="presParOf" srcId="{AAA0DCB4-A4A1-48CD-A36B-0C68B244B49F}" destId="{747F3AC2-33D9-4D9C-9D18-FAEFE02BE2EB}" srcOrd="2" destOrd="0" presId="urn:microsoft.com/office/officeart/2008/layout/HalfCircleOrganizationChart"/>
    <dgm:cxn modelId="{82923484-944B-4435-A120-CB2ED16259F5}" type="presParOf" srcId="{4263BD40-0B2F-47D8-9021-F4B6B5E81140}" destId="{D24081C6-5DC8-48AA-BBFD-74D634652086}" srcOrd="2" destOrd="0" presId="urn:microsoft.com/office/officeart/2008/layout/HalfCircleOrganizationChart"/>
    <dgm:cxn modelId="{225EFB64-CC94-4E05-86B6-9C251C815611}" type="presParOf" srcId="{D24081C6-5DC8-48AA-BBFD-74D634652086}" destId="{5A203757-2A26-49B5-983D-1EC7D06BA943}" srcOrd="0" destOrd="0" presId="urn:microsoft.com/office/officeart/2008/layout/HalfCircleOrganizationChart"/>
    <dgm:cxn modelId="{CF15B109-35DE-45A0-B1A8-2A64B1131205}" type="presParOf" srcId="{D24081C6-5DC8-48AA-BBFD-74D634652086}" destId="{D99C4928-A4A9-498F-B5E0-B5DEDF629A02}" srcOrd="1" destOrd="0" presId="urn:microsoft.com/office/officeart/2008/layout/HalfCircleOrganizationChart"/>
    <dgm:cxn modelId="{339F26FA-51AA-407F-82DD-4EA9BC57C0CA}" type="presParOf" srcId="{D99C4928-A4A9-498F-B5E0-B5DEDF629A02}" destId="{BD1E9632-A675-4613-8A50-694D82420E18}" srcOrd="0" destOrd="0" presId="urn:microsoft.com/office/officeart/2008/layout/HalfCircleOrganizationChart"/>
    <dgm:cxn modelId="{648A19E8-1A63-4F5C-BE77-269D53FB938F}" type="presParOf" srcId="{BD1E9632-A675-4613-8A50-694D82420E18}" destId="{562006BF-C92A-4AC0-8E79-B2F73A29BC42}" srcOrd="0" destOrd="0" presId="urn:microsoft.com/office/officeart/2008/layout/HalfCircleOrganizationChart"/>
    <dgm:cxn modelId="{2C2B200C-9E9A-42AC-A388-B839367BF66A}" type="presParOf" srcId="{BD1E9632-A675-4613-8A50-694D82420E18}" destId="{F39D620E-DF69-455F-B464-86925E0DB409}" srcOrd="1" destOrd="0" presId="urn:microsoft.com/office/officeart/2008/layout/HalfCircleOrganizationChart"/>
    <dgm:cxn modelId="{5828420B-C002-4820-90F4-D85F7BB00DA1}" type="presParOf" srcId="{BD1E9632-A675-4613-8A50-694D82420E18}" destId="{ED745385-A51D-4091-8CA2-CF45A9A8F097}" srcOrd="2" destOrd="0" presId="urn:microsoft.com/office/officeart/2008/layout/HalfCircleOrganizationChart"/>
    <dgm:cxn modelId="{CBDA7DEB-91D2-496A-BEA7-4ECBEF9FB85B}" type="presParOf" srcId="{BD1E9632-A675-4613-8A50-694D82420E18}" destId="{4750EFA7-C91E-4A54-9EE3-4847AE4CC63A}" srcOrd="3" destOrd="0" presId="urn:microsoft.com/office/officeart/2008/layout/HalfCircleOrganizationChart"/>
    <dgm:cxn modelId="{D0C0CED7-98FD-45EB-9B63-1880A4E084D0}" type="presParOf" srcId="{D99C4928-A4A9-498F-B5E0-B5DEDF629A02}" destId="{C827BC04-6047-4109-A02D-76CF384DFCD4}" srcOrd="1" destOrd="0" presId="urn:microsoft.com/office/officeart/2008/layout/HalfCircleOrganizationChart"/>
    <dgm:cxn modelId="{B6243C04-4540-4B75-8CF3-A471F9679260}" type="presParOf" srcId="{D99C4928-A4A9-498F-B5E0-B5DEDF629A02}" destId="{9E2D7799-EDEF-496D-826A-7AC0E2AA859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AF19EA-5D28-41F7-B548-EDEAB821AA87}" type="doc">
      <dgm:prSet loTypeId="urn:microsoft.com/office/officeart/2005/8/layout/radial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l-GR"/>
        </a:p>
      </dgm:t>
    </dgm:pt>
    <dgm:pt modelId="{CCCF8CBE-779D-4E5F-AC8B-3F50DB19CA81}">
      <dgm:prSet phldrT="[Text]"/>
      <dgm:spPr/>
      <dgm:t>
        <a:bodyPr/>
        <a:lstStyle/>
        <a:p>
          <a:r>
            <a:rPr lang="en-US" dirty="0"/>
            <a:t>Risk</a:t>
          </a:r>
        </a:p>
        <a:p>
          <a:r>
            <a:rPr lang="en-US" dirty="0"/>
            <a:t>of infection</a:t>
          </a:r>
          <a:endParaRPr lang="el-GR" dirty="0"/>
        </a:p>
      </dgm:t>
    </dgm:pt>
    <dgm:pt modelId="{DFF8C856-18BD-48EB-B376-DF2A0FDFD944}" type="parTrans" cxnId="{1790FEAA-9B68-470C-905F-2E370C064320}">
      <dgm:prSet/>
      <dgm:spPr/>
      <dgm:t>
        <a:bodyPr/>
        <a:lstStyle/>
        <a:p>
          <a:endParaRPr lang="el-GR"/>
        </a:p>
      </dgm:t>
    </dgm:pt>
    <dgm:pt modelId="{4011E323-73D8-40C6-AF6B-B9D5E7A86BD9}" type="sibTrans" cxnId="{1790FEAA-9B68-470C-905F-2E370C064320}">
      <dgm:prSet/>
      <dgm:spPr/>
      <dgm:t>
        <a:bodyPr/>
        <a:lstStyle/>
        <a:p>
          <a:endParaRPr lang="el-GR"/>
        </a:p>
      </dgm:t>
    </dgm:pt>
    <dgm:pt modelId="{4E06DCAD-9078-4EFE-9785-68FB5676C754}">
      <dgm:prSet phldrT="[Text]" custT="1"/>
      <dgm:spPr/>
      <dgm:t>
        <a:bodyPr/>
        <a:lstStyle/>
        <a:p>
          <a:r>
            <a:rPr lang="en-US" sz="1200" dirty="0"/>
            <a:t>Pollution</a:t>
          </a:r>
          <a:endParaRPr lang="el-GR" sz="1200" dirty="0"/>
        </a:p>
      </dgm:t>
    </dgm:pt>
    <dgm:pt modelId="{9E0FD08D-CB64-42A1-B232-0CF8B5FCD636}" type="parTrans" cxnId="{476D79E9-3D34-418E-95E8-6002E508A426}">
      <dgm:prSet/>
      <dgm:spPr/>
      <dgm:t>
        <a:bodyPr/>
        <a:lstStyle/>
        <a:p>
          <a:endParaRPr lang="el-GR"/>
        </a:p>
      </dgm:t>
    </dgm:pt>
    <dgm:pt modelId="{523D3A46-6C6D-4D0B-94F2-22F61C4B3038}" type="sibTrans" cxnId="{476D79E9-3D34-418E-95E8-6002E508A426}">
      <dgm:prSet/>
      <dgm:spPr/>
      <dgm:t>
        <a:bodyPr/>
        <a:lstStyle/>
        <a:p>
          <a:endParaRPr lang="el-GR"/>
        </a:p>
      </dgm:t>
    </dgm:pt>
    <dgm:pt modelId="{F11575C6-198B-4DCF-85A1-89E1DCB8AAE0}">
      <dgm:prSet phldrT="[Text]" custT="1"/>
      <dgm:spPr/>
      <dgm:t>
        <a:bodyPr/>
        <a:lstStyle/>
        <a:p>
          <a:r>
            <a:rPr lang="en-US" sz="1200" dirty="0"/>
            <a:t>Social distancing</a:t>
          </a:r>
        </a:p>
      </dgm:t>
    </dgm:pt>
    <dgm:pt modelId="{BFFA6A39-FF1C-4A1B-9E53-722CABFAA366}" type="parTrans" cxnId="{FBD321ED-4D0E-450E-AF6B-B6C6498B6C37}">
      <dgm:prSet custAng="10737831"/>
      <dgm:spPr/>
      <dgm:t>
        <a:bodyPr/>
        <a:lstStyle/>
        <a:p>
          <a:endParaRPr lang="el-GR"/>
        </a:p>
      </dgm:t>
    </dgm:pt>
    <dgm:pt modelId="{ADB3471D-A2F5-4334-8FC0-098B7069ABEC}" type="sibTrans" cxnId="{FBD321ED-4D0E-450E-AF6B-B6C6498B6C37}">
      <dgm:prSet/>
      <dgm:spPr/>
      <dgm:t>
        <a:bodyPr/>
        <a:lstStyle/>
        <a:p>
          <a:endParaRPr lang="el-GR"/>
        </a:p>
      </dgm:t>
    </dgm:pt>
    <dgm:pt modelId="{8336CE33-84C9-4264-BF69-615200180E0F}">
      <dgm:prSet phldrT="[Text]" custT="1"/>
      <dgm:spPr/>
      <dgm:t>
        <a:bodyPr/>
        <a:lstStyle/>
        <a:p>
          <a:r>
            <a:rPr lang="en-US" sz="1200" dirty="0"/>
            <a:t>Geography</a:t>
          </a:r>
        </a:p>
      </dgm:t>
    </dgm:pt>
    <dgm:pt modelId="{E71D0EF0-F63E-4AB8-A051-F52FBF1B913E}" type="parTrans" cxnId="{DD508FE8-B52A-41FA-97E8-83B798299D5D}">
      <dgm:prSet custAng="11255646" custLinFactNeighborX="0"/>
      <dgm:spPr/>
      <dgm:t>
        <a:bodyPr/>
        <a:lstStyle/>
        <a:p>
          <a:endParaRPr lang="el-GR"/>
        </a:p>
      </dgm:t>
    </dgm:pt>
    <dgm:pt modelId="{5853553E-05E0-4DF7-9883-917FB56517CF}" type="sibTrans" cxnId="{DD508FE8-B52A-41FA-97E8-83B798299D5D}">
      <dgm:prSet/>
      <dgm:spPr/>
      <dgm:t>
        <a:bodyPr/>
        <a:lstStyle/>
        <a:p>
          <a:endParaRPr lang="el-GR"/>
        </a:p>
      </dgm:t>
    </dgm:pt>
    <dgm:pt modelId="{06885EAD-CB93-4BBA-839C-7233CBF51035}">
      <dgm:prSet custT="1"/>
      <dgm:spPr/>
      <dgm:t>
        <a:bodyPr/>
        <a:lstStyle/>
        <a:p>
          <a:r>
            <a:rPr lang="en-US" sz="1200" dirty="0"/>
            <a:t>Age </a:t>
          </a:r>
        </a:p>
      </dgm:t>
    </dgm:pt>
    <dgm:pt modelId="{BC7856AA-49AE-49F0-92B0-58936AF283C8}" type="parTrans" cxnId="{1EC31103-D2BC-4884-B793-AA1C085D13C7}">
      <dgm:prSet/>
      <dgm:spPr/>
      <dgm:t>
        <a:bodyPr/>
        <a:lstStyle/>
        <a:p>
          <a:endParaRPr lang="el-GR"/>
        </a:p>
      </dgm:t>
    </dgm:pt>
    <dgm:pt modelId="{26F99A15-90BA-42F9-8B12-FCEF15E093F5}" type="sibTrans" cxnId="{1EC31103-D2BC-4884-B793-AA1C085D13C7}">
      <dgm:prSet/>
      <dgm:spPr/>
      <dgm:t>
        <a:bodyPr/>
        <a:lstStyle/>
        <a:p>
          <a:endParaRPr lang="el-GR"/>
        </a:p>
      </dgm:t>
    </dgm:pt>
    <dgm:pt modelId="{9C269C36-E493-47EA-8791-17622358464C}">
      <dgm:prSet phldrT="[Text]" custT="1"/>
      <dgm:spPr/>
      <dgm:t>
        <a:bodyPr/>
        <a:lstStyle/>
        <a:p>
          <a:r>
            <a:rPr lang="en-US" sz="1200" dirty="0"/>
            <a:t>Local economic activity</a:t>
          </a:r>
        </a:p>
      </dgm:t>
    </dgm:pt>
    <dgm:pt modelId="{967AA3ED-372F-4273-B996-590B52A7DA1E}" type="parTrans" cxnId="{3CCFEB3A-EF4F-4600-827F-4AC237A686F6}">
      <dgm:prSet custAng="11050133" custLinFactNeighborX="9896" custLinFactNeighborY="27984"/>
      <dgm:spPr/>
      <dgm:t>
        <a:bodyPr/>
        <a:lstStyle/>
        <a:p>
          <a:endParaRPr lang="el-GR"/>
        </a:p>
      </dgm:t>
    </dgm:pt>
    <dgm:pt modelId="{622F0907-CFD0-4ABC-9AEE-61A1B0A62EEB}" type="sibTrans" cxnId="{3CCFEB3A-EF4F-4600-827F-4AC237A686F6}">
      <dgm:prSet/>
      <dgm:spPr/>
      <dgm:t>
        <a:bodyPr/>
        <a:lstStyle/>
        <a:p>
          <a:endParaRPr lang="el-GR"/>
        </a:p>
      </dgm:t>
    </dgm:pt>
    <dgm:pt modelId="{7D54932E-3C4A-4144-9E8A-30847EE0E776}">
      <dgm:prSet phldrT="[Text]" custT="1"/>
      <dgm:spPr/>
      <dgm:t>
        <a:bodyPr/>
        <a:lstStyle/>
        <a:p>
          <a:r>
            <a:rPr lang="en-US" sz="1200" dirty="0"/>
            <a:t>Climate</a:t>
          </a:r>
        </a:p>
      </dgm:t>
    </dgm:pt>
    <dgm:pt modelId="{A790FA63-0EBF-4464-AE26-527836D870BE}" type="parTrans" cxnId="{3263B538-5A21-4559-B66D-0C89604C90DE}">
      <dgm:prSet custAng="10980474"/>
      <dgm:spPr/>
      <dgm:t>
        <a:bodyPr/>
        <a:lstStyle/>
        <a:p>
          <a:endParaRPr lang="el-GR"/>
        </a:p>
      </dgm:t>
    </dgm:pt>
    <dgm:pt modelId="{3A5F904E-20EE-4C6B-BD62-1E42C0AC7E9A}" type="sibTrans" cxnId="{3263B538-5A21-4559-B66D-0C89604C90DE}">
      <dgm:prSet/>
      <dgm:spPr/>
      <dgm:t>
        <a:bodyPr/>
        <a:lstStyle/>
        <a:p>
          <a:endParaRPr lang="el-GR"/>
        </a:p>
      </dgm:t>
    </dgm:pt>
    <dgm:pt modelId="{FA3219A7-C1D1-4FFD-B340-77F2379AEA9C}">
      <dgm:prSet phldrT="[Text]" custT="1"/>
      <dgm:spPr/>
      <dgm:t>
        <a:bodyPr/>
        <a:lstStyle/>
        <a:p>
          <a:r>
            <a:rPr lang="en-US" sz="1200" dirty="0"/>
            <a:t>Seasonality</a:t>
          </a:r>
        </a:p>
      </dgm:t>
    </dgm:pt>
    <dgm:pt modelId="{D10BFEC6-6823-4CB7-807A-62ED2F945348}" type="parTrans" cxnId="{4DB9A4BA-9C09-4FFC-B646-542509C51FBA}">
      <dgm:prSet custAng="10583676"/>
      <dgm:spPr/>
      <dgm:t>
        <a:bodyPr/>
        <a:lstStyle/>
        <a:p>
          <a:endParaRPr lang="el-GR"/>
        </a:p>
      </dgm:t>
    </dgm:pt>
    <dgm:pt modelId="{32F5BAB1-920A-4C83-A15F-920E74D068FD}" type="sibTrans" cxnId="{4DB9A4BA-9C09-4FFC-B646-542509C51FBA}">
      <dgm:prSet/>
      <dgm:spPr/>
      <dgm:t>
        <a:bodyPr/>
        <a:lstStyle/>
        <a:p>
          <a:endParaRPr lang="el-GR"/>
        </a:p>
      </dgm:t>
    </dgm:pt>
    <dgm:pt modelId="{3381DAE0-C8E5-4870-A4B8-D79C021E84A3}">
      <dgm:prSet phldrT="[Text]" custT="1"/>
      <dgm:spPr/>
      <dgm:t>
        <a:bodyPr/>
        <a:lstStyle/>
        <a:p>
          <a:r>
            <a:rPr lang="en-US" sz="1200" dirty="0"/>
            <a:t>Life style</a:t>
          </a:r>
        </a:p>
      </dgm:t>
    </dgm:pt>
    <dgm:pt modelId="{622619F7-0009-4775-85DD-CCCFCD81C902}" type="parTrans" cxnId="{8CB23169-6A38-489E-96C0-7CA3FE9F5B02}">
      <dgm:prSet custAng="10583676"/>
      <dgm:spPr/>
      <dgm:t>
        <a:bodyPr/>
        <a:lstStyle/>
        <a:p>
          <a:endParaRPr lang="el-GR"/>
        </a:p>
      </dgm:t>
    </dgm:pt>
    <dgm:pt modelId="{663BC737-8331-4B78-98E7-AEDC53E87063}" type="sibTrans" cxnId="{8CB23169-6A38-489E-96C0-7CA3FE9F5B02}">
      <dgm:prSet/>
      <dgm:spPr/>
      <dgm:t>
        <a:bodyPr/>
        <a:lstStyle/>
        <a:p>
          <a:endParaRPr lang="el-GR"/>
        </a:p>
      </dgm:t>
    </dgm:pt>
    <dgm:pt modelId="{2952AB2B-7E46-46F4-AA9F-117EB272985A}">
      <dgm:prSet phldrT="[Text]" custT="1"/>
      <dgm:spPr/>
      <dgm:t>
        <a:bodyPr/>
        <a:lstStyle/>
        <a:p>
          <a:r>
            <a:rPr lang="en-US" sz="1200" dirty="0"/>
            <a:t>Personality</a:t>
          </a:r>
        </a:p>
      </dgm:t>
    </dgm:pt>
    <dgm:pt modelId="{C387FBFD-56F2-47A9-85A0-938A09153865}" type="parTrans" cxnId="{0B6D5E52-3A6F-4D6A-B2AF-D280FF043C64}">
      <dgm:prSet custAng="10974882"/>
      <dgm:spPr/>
      <dgm:t>
        <a:bodyPr/>
        <a:lstStyle/>
        <a:p>
          <a:endParaRPr lang="el-GR"/>
        </a:p>
      </dgm:t>
    </dgm:pt>
    <dgm:pt modelId="{55A6EDD3-8C54-4F54-9FE9-7FAE59EEDAF3}" type="sibTrans" cxnId="{0B6D5E52-3A6F-4D6A-B2AF-D280FF043C64}">
      <dgm:prSet/>
      <dgm:spPr/>
      <dgm:t>
        <a:bodyPr/>
        <a:lstStyle/>
        <a:p>
          <a:endParaRPr lang="el-GR"/>
        </a:p>
      </dgm:t>
    </dgm:pt>
    <dgm:pt modelId="{CA0CDD78-F39A-477E-84B8-5EED75593828}">
      <dgm:prSet phldrT="[Text]" custT="1"/>
      <dgm:spPr/>
      <dgm:t>
        <a:bodyPr/>
        <a:lstStyle/>
        <a:p>
          <a:r>
            <a:rPr lang="en-US" sz="1200" dirty="0"/>
            <a:t>Conformation to authorities </a:t>
          </a:r>
        </a:p>
        <a:p>
          <a:r>
            <a:rPr lang="en-US" sz="1200" dirty="0"/>
            <a:t>measurements</a:t>
          </a:r>
        </a:p>
      </dgm:t>
    </dgm:pt>
    <dgm:pt modelId="{8AC528E5-E2D8-4985-8DF9-303027961793}" type="parTrans" cxnId="{A848BE34-0D3D-430F-A3ED-43E266BB4698}">
      <dgm:prSet custAng="10984504" custLinFactNeighborX="0"/>
      <dgm:spPr/>
      <dgm:t>
        <a:bodyPr/>
        <a:lstStyle/>
        <a:p>
          <a:endParaRPr lang="el-GR"/>
        </a:p>
      </dgm:t>
    </dgm:pt>
    <dgm:pt modelId="{46B7D36E-1F03-4BDB-BA7A-A3FE50206364}" type="sibTrans" cxnId="{A848BE34-0D3D-430F-A3ED-43E266BB4698}">
      <dgm:prSet/>
      <dgm:spPr/>
      <dgm:t>
        <a:bodyPr/>
        <a:lstStyle/>
        <a:p>
          <a:endParaRPr lang="el-GR"/>
        </a:p>
      </dgm:t>
    </dgm:pt>
    <dgm:pt modelId="{8517BFED-7904-4586-B4F6-21D07229FC93}">
      <dgm:prSet phldrT="[Text]" custT="1"/>
      <dgm:spPr/>
      <dgm:t>
        <a:bodyPr/>
        <a:lstStyle/>
        <a:p>
          <a:r>
            <a:rPr lang="en-US" sz="1200" dirty="0"/>
            <a:t>Underlined diseases</a:t>
          </a:r>
        </a:p>
      </dgm:t>
    </dgm:pt>
    <dgm:pt modelId="{C3D73D40-D11D-499B-A00B-D583BDC18A68}" type="parTrans" cxnId="{F1E351FF-366A-4E20-9F23-3A2D750CC666}">
      <dgm:prSet custAng="10539313"/>
      <dgm:spPr/>
      <dgm:t>
        <a:bodyPr/>
        <a:lstStyle/>
        <a:p>
          <a:endParaRPr lang="el-GR"/>
        </a:p>
      </dgm:t>
    </dgm:pt>
    <dgm:pt modelId="{AB8088E8-93AB-4684-8EB7-333E14E3E5F9}" type="sibTrans" cxnId="{F1E351FF-366A-4E20-9F23-3A2D750CC666}">
      <dgm:prSet/>
      <dgm:spPr/>
      <dgm:t>
        <a:bodyPr/>
        <a:lstStyle/>
        <a:p>
          <a:endParaRPr lang="el-GR"/>
        </a:p>
      </dgm:t>
    </dgm:pt>
    <dgm:pt modelId="{ACF7C0B2-BFB8-4915-9D22-865C047E398C}">
      <dgm:prSet custT="1"/>
      <dgm:spPr/>
      <dgm:t>
        <a:bodyPr/>
        <a:lstStyle/>
        <a:p>
          <a:r>
            <a:rPr lang="en-US" sz="1200" dirty="0"/>
            <a:t>symptomatology</a:t>
          </a:r>
        </a:p>
      </dgm:t>
    </dgm:pt>
    <dgm:pt modelId="{21ED3A6A-E1E1-4959-A419-3629ED3E9AD5}" type="parTrans" cxnId="{ADD55A62-9EA9-4141-9C05-79B65B6590BC}">
      <dgm:prSet/>
      <dgm:spPr/>
      <dgm:t>
        <a:bodyPr/>
        <a:lstStyle/>
        <a:p>
          <a:endParaRPr lang="el-GR"/>
        </a:p>
      </dgm:t>
    </dgm:pt>
    <dgm:pt modelId="{8B752B0D-5AC4-405B-B1FD-0A159F7BDD3D}" type="sibTrans" cxnId="{ADD55A62-9EA9-4141-9C05-79B65B6590BC}">
      <dgm:prSet/>
      <dgm:spPr/>
      <dgm:t>
        <a:bodyPr/>
        <a:lstStyle/>
        <a:p>
          <a:endParaRPr lang="el-GR"/>
        </a:p>
      </dgm:t>
    </dgm:pt>
    <dgm:pt modelId="{858E2FD1-976A-418D-A08C-3F644DDEAF04}">
      <dgm:prSet custT="1"/>
      <dgm:spPr/>
      <dgm:t>
        <a:bodyPr/>
        <a:lstStyle/>
        <a:p>
          <a:r>
            <a:rPr lang="en-US" sz="1200" dirty="0"/>
            <a:t>UNKNOWN</a:t>
          </a:r>
        </a:p>
      </dgm:t>
    </dgm:pt>
    <dgm:pt modelId="{E09B53B6-B48F-417E-9844-6F604CEDF60A}" type="parTrans" cxnId="{FCE14254-E1F2-46D3-867B-8A2AEDA81DFF}">
      <dgm:prSet custAng="10545234"/>
      <dgm:spPr/>
      <dgm:t>
        <a:bodyPr/>
        <a:lstStyle/>
        <a:p>
          <a:endParaRPr lang="el-GR"/>
        </a:p>
      </dgm:t>
    </dgm:pt>
    <dgm:pt modelId="{5D5E1641-31E5-4308-B7F8-E51DF458E6DB}" type="sibTrans" cxnId="{FCE14254-E1F2-46D3-867B-8A2AEDA81DFF}">
      <dgm:prSet/>
      <dgm:spPr/>
      <dgm:t>
        <a:bodyPr/>
        <a:lstStyle/>
        <a:p>
          <a:endParaRPr lang="el-GR"/>
        </a:p>
      </dgm:t>
    </dgm:pt>
    <dgm:pt modelId="{552D1DB9-678C-4836-AD4D-6E8C6612649C}">
      <dgm:prSet phldrT="[Text]" custT="1"/>
      <dgm:spPr/>
      <dgm:t>
        <a:bodyPr/>
        <a:lstStyle/>
        <a:p>
          <a:r>
            <a:rPr lang="en-US" sz="1200" dirty="0"/>
            <a:t>Chronic stress</a:t>
          </a:r>
        </a:p>
      </dgm:t>
    </dgm:pt>
    <dgm:pt modelId="{EEE7F590-3F1C-4AA2-8CF7-AA891888BE9A}" type="parTrans" cxnId="{C99A68D2-11F9-4AED-AF6C-DA1D1F7D2931}">
      <dgm:prSet custAng="10539313"/>
      <dgm:spPr/>
      <dgm:t>
        <a:bodyPr/>
        <a:lstStyle/>
        <a:p>
          <a:endParaRPr lang="el-GR"/>
        </a:p>
      </dgm:t>
    </dgm:pt>
    <dgm:pt modelId="{B9EC6564-4D5B-4EFB-9276-EACF7097850D}" type="sibTrans" cxnId="{C99A68D2-11F9-4AED-AF6C-DA1D1F7D2931}">
      <dgm:prSet/>
      <dgm:spPr/>
      <dgm:t>
        <a:bodyPr/>
        <a:lstStyle/>
        <a:p>
          <a:endParaRPr lang="el-GR"/>
        </a:p>
      </dgm:t>
    </dgm:pt>
    <dgm:pt modelId="{9B016917-7829-4888-9F54-5088FD296E4A}">
      <dgm:prSet phldrT="[Text]" custT="1"/>
      <dgm:spPr/>
      <dgm:t>
        <a:bodyPr/>
        <a:lstStyle/>
        <a:p>
          <a:r>
            <a:rPr lang="en-US" sz="1200" dirty="0"/>
            <a:t>Occupation</a:t>
          </a:r>
          <a:endParaRPr lang="en-US" sz="800" dirty="0"/>
        </a:p>
      </dgm:t>
    </dgm:pt>
    <dgm:pt modelId="{D0B25AB1-D554-4C6F-AC5C-EF2AA7F7DC4D}" type="parTrans" cxnId="{6B1204E7-4CBE-4853-8041-79799909B48B}">
      <dgm:prSet custAng="11039751"/>
      <dgm:spPr/>
      <dgm:t>
        <a:bodyPr/>
        <a:lstStyle/>
        <a:p>
          <a:endParaRPr lang="el-GR"/>
        </a:p>
      </dgm:t>
    </dgm:pt>
    <dgm:pt modelId="{D9E2B9D3-FAF0-437F-B797-B5EA4D0A4B4F}" type="sibTrans" cxnId="{6B1204E7-4CBE-4853-8041-79799909B48B}">
      <dgm:prSet/>
      <dgm:spPr/>
      <dgm:t>
        <a:bodyPr/>
        <a:lstStyle/>
        <a:p>
          <a:endParaRPr lang="el-GR"/>
        </a:p>
      </dgm:t>
    </dgm:pt>
    <dgm:pt modelId="{8A0BF138-A0D2-42D2-8F7E-571F1A4CB1E4}" type="pres">
      <dgm:prSet presAssocID="{CBAF19EA-5D28-41F7-B548-EDEAB821AA87}" presName="composite" presStyleCnt="0">
        <dgm:presLayoutVars>
          <dgm:chMax val="1"/>
          <dgm:dir/>
          <dgm:resizeHandles val="exact"/>
        </dgm:presLayoutVars>
      </dgm:prSet>
      <dgm:spPr/>
    </dgm:pt>
    <dgm:pt modelId="{09D354CC-939F-4105-A8B6-EE16203B4A6A}" type="pres">
      <dgm:prSet presAssocID="{CBAF19EA-5D28-41F7-B548-EDEAB821AA87}" presName="radial" presStyleCnt="0">
        <dgm:presLayoutVars>
          <dgm:animLvl val="ctr"/>
        </dgm:presLayoutVars>
      </dgm:prSet>
      <dgm:spPr/>
    </dgm:pt>
    <dgm:pt modelId="{7E3C1E90-4B38-4ADE-80AB-1185FB722A59}" type="pres">
      <dgm:prSet presAssocID="{CCCF8CBE-779D-4E5F-AC8B-3F50DB19CA81}" presName="centerShape" presStyleLbl="vennNode1" presStyleIdx="0" presStyleCnt="16" custScaleX="112627" custScaleY="107593"/>
      <dgm:spPr/>
    </dgm:pt>
    <dgm:pt modelId="{F1ADBB3A-1BF5-4062-9350-5EE955E9551D}" type="pres">
      <dgm:prSet presAssocID="{4E06DCAD-9078-4EFE-9785-68FB5676C754}" presName="node" presStyleLbl="vennNode1" presStyleIdx="1" presStyleCnt="16">
        <dgm:presLayoutVars>
          <dgm:bulletEnabled val="1"/>
        </dgm:presLayoutVars>
      </dgm:prSet>
      <dgm:spPr/>
    </dgm:pt>
    <dgm:pt modelId="{2144E427-DC23-43A2-BD52-0C433DD41FF7}" type="pres">
      <dgm:prSet presAssocID="{F11575C6-198B-4DCF-85A1-89E1DCB8AAE0}" presName="node" presStyleLbl="vennNode1" presStyleIdx="2" presStyleCnt="16">
        <dgm:presLayoutVars>
          <dgm:bulletEnabled val="1"/>
        </dgm:presLayoutVars>
      </dgm:prSet>
      <dgm:spPr/>
    </dgm:pt>
    <dgm:pt modelId="{BFD1851D-FEF5-4F8C-AB86-F72BC43CF7A9}" type="pres">
      <dgm:prSet presAssocID="{8336CE33-84C9-4264-BF69-615200180E0F}" presName="node" presStyleLbl="vennNode1" presStyleIdx="3" presStyleCnt="16">
        <dgm:presLayoutVars>
          <dgm:bulletEnabled val="1"/>
        </dgm:presLayoutVars>
      </dgm:prSet>
      <dgm:spPr/>
    </dgm:pt>
    <dgm:pt modelId="{30F63D2F-1F92-4FB8-B600-06B8C7C2099C}" type="pres">
      <dgm:prSet presAssocID="{06885EAD-CB93-4BBA-839C-7233CBF51035}" presName="node" presStyleLbl="vennNode1" presStyleIdx="4" presStyleCnt="16">
        <dgm:presLayoutVars>
          <dgm:bulletEnabled val="1"/>
        </dgm:presLayoutVars>
      </dgm:prSet>
      <dgm:spPr/>
    </dgm:pt>
    <dgm:pt modelId="{EC5AEF1A-3BFA-4EAE-A368-78DE6DA9B120}" type="pres">
      <dgm:prSet presAssocID="{9C269C36-E493-47EA-8791-17622358464C}" presName="node" presStyleLbl="vennNode1" presStyleIdx="5" presStyleCnt="16">
        <dgm:presLayoutVars>
          <dgm:bulletEnabled val="1"/>
        </dgm:presLayoutVars>
      </dgm:prSet>
      <dgm:spPr/>
    </dgm:pt>
    <dgm:pt modelId="{BCC7C9E0-6374-4B9A-9C06-0870DCA1FB2C}" type="pres">
      <dgm:prSet presAssocID="{7D54932E-3C4A-4144-9E8A-30847EE0E776}" presName="node" presStyleLbl="vennNode1" presStyleIdx="6" presStyleCnt="16">
        <dgm:presLayoutVars>
          <dgm:bulletEnabled val="1"/>
        </dgm:presLayoutVars>
      </dgm:prSet>
      <dgm:spPr/>
    </dgm:pt>
    <dgm:pt modelId="{C2EEAB6F-2E96-463F-A775-4D438B513AC9}" type="pres">
      <dgm:prSet presAssocID="{FA3219A7-C1D1-4FFD-B340-77F2379AEA9C}" presName="node" presStyleLbl="vennNode1" presStyleIdx="7" presStyleCnt="16">
        <dgm:presLayoutVars>
          <dgm:bulletEnabled val="1"/>
        </dgm:presLayoutVars>
      </dgm:prSet>
      <dgm:spPr/>
    </dgm:pt>
    <dgm:pt modelId="{51B5CE01-4549-406D-A0E4-71DB7FD0B3E6}" type="pres">
      <dgm:prSet presAssocID="{3381DAE0-C8E5-4870-A4B8-D79C021E84A3}" presName="node" presStyleLbl="vennNode1" presStyleIdx="8" presStyleCnt="16">
        <dgm:presLayoutVars>
          <dgm:bulletEnabled val="1"/>
        </dgm:presLayoutVars>
      </dgm:prSet>
      <dgm:spPr/>
    </dgm:pt>
    <dgm:pt modelId="{A74802DF-38FA-4CEE-9E36-61B86A7D65E5}" type="pres">
      <dgm:prSet presAssocID="{2952AB2B-7E46-46F4-AA9F-117EB272985A}" presName="node" presStyleLbl="vennNode1" presStyleIdx="9" presStyleCnt="16">
        <dgm:presLayoutVars>
          <dgm:bulletEnabled val="1"/>
        </dgm:presLayoutVars>
      </dgm:prSet>
      <dgm:spPr/>
    </dgm:pt>
    <dgm:pt modelId="{2E4CA337-7805-4CEF-8CF1-E070DB5848AD}" type="pres">
      <dgm:prSet presAssocID="{CA0CDD78-F39A-477E-84B8-5EED75593828}" presName="node" presStyleLbl="vennNode1" presStyleIdx="10" presStyleCnt="16">
        <dgm:presLayoutVars>
          <dgm:bulletEnabled val="1"/>
        </dgm:presLayoutVars>
      </dgm:prSet>
      <dgm:spPr/>
    </dgm:pt>
    <dgm:pt modelId="{478D7526-0145-41B8-8280-4D67FE68F818}" type="pres">
      <dgm:prSet presAssocID="{8517BFED-7904-4586-B4F6-21D07229FC93}" presName="node" presStyleLbl="vennNode1" presStyleIdx="11" presStyleCnt="16">
        <dgm:presLayoutVars>
          <dgm:bulletEnabled val="1"/>
        </dgm:presLayoutVars>
      </dgm:prSet>
      <dgm:spPr/>
    </dgm:pt>
    <dgm:pt modelId="{58A67E43-242E-4F83-BB80-84B661868000}" type="pres">
      <dgm:prSet presAssocID="{ACF7C0B2-BFB8-4915-9D22-865C047E398C}" presName="node" presStyleLbl="vennNode1" presStyleIdx="12" presStyleCnt="16">
        <dgm:presLayoutVars>
          <dgm:bulletEnabled val="1"/>
        </dgm:presLayoutVars>
      </dgm:prSet>
      <dgm:spPr/>
    </dgm:pt>
    <dgm:pt modelId="{EFDDBFAD-31CE-4AE8-BEA4-29F585E6A2B9}" type="pres">
      <dgm:prSet presAssocID="{858E2FD1-976A-418D-A08C-3F644DDEAF04}" presName="node" presStyleLbl="vennNode1" presStyleIdx="13" presStyleCnt="16">
        <dgm:presLayoutVars>
          <dgm:bulletEnabled val="1"/>
        </dgm:presLayoutVars>
      </dgm:prSet>
      <dgm:spPr/>
    </dgm:pt>
    <dgm:pt modelId="{62E7DDE7-53D5-405F-B71F-92647EFDA1C8}" type="pres">
      <dgm:prSet presAssocID="{552D1DB9-678C-4836-AD4D-6E8C6612649C}" presName="node" presStyleLbl="vennNode1" presStyleIdx="14" presStyleCnt="16">
        <dgm:presLayoutVars>
          <dgm:bulletEnabled val="1"/>
        </dgm:presLayoutVars>
      </dgm:prSet>
      <dgm:spPr/>
    </dgm:pt>
    <dgm:pt modelId="{CCFD1B98-A715-431D-B57E-6CBC100D4CE6}" type="pres">
      <dgm:prSet presAssocID="{9B016917-7829-4888-9F54-5088FD296E4A}" presName="node" presStyleLbl="vennNode1" presStyleIdx="15" presStyleCnt="16">
        <dgm:presLayoutVars>
          <dgm:bulletEnabled val="1"/>
        </dgm:presLayoutVars>
      </dgm:prSet>
      <dgm:spPr/>
    </dgm:pt>
  </dgm:ptLst>
  <dgm:cxnLst>
    <dgm:cxn modelId="{1EC31103-D2BC-4884-B793-AA1C085D13C7}" srcId="{CCCF8CBE-779D-4E5F-AC8B-3F50DB19CA81}" destId="{06885EAD-CB93-4BBA-839C-7233CBF51035}" srcOrd="3" destOrd="0" parTransId="{BC7856AA-49AE-49F0-92B0-58936AF283C8}" sibTransId="{26F99A15-90BA-42F9-8B12-FCEF15E093F5}"/>
    <dgm:cxn modelId="{95D1A81F-15AA-4464-BB44-B928AF8F0AC3}" type="presOf" srcId="{7D54932E-3C4A-4144-9E8A-30847EE0E776}" destId="{BCC7C9E0-6374-4B9A-9C06-0870DCA1FB2C}" srcOrd="0" destOrd="0" presId="urn:microsoft.com/office/officeart/2005/8/layout/radial3"/>
    <dgm:cxn modelId="{0FD23B24-8FF4-46F0-81F4-DA6BD0D2BAAA}" type="presOf" srcId="{8336CE33-84C9-4264-BF69-615200180E0F}" destId="{BFD1851D-FEF5-4F8C-AB86-F72BC43CF7A9}" srcOrd="0" destOrd="0" presId="urn:microsoft.com/office/officeart/2005/8/layout/radial3"/>
    <dgm:cxn modelId="{3B659330-BF8E-4ECD-8386-B858A4E7D5DA}" type="presOf" srcId="{F11575C6-198B-4DCF-85A1-89E1DCB8AAE0}" destId="{2144E427-DC23-43A2-BD52-0C433DD41FF7}" srcOrd="0" destOrd="0" presId="urn:microsoft.com/office/officeart/2005/8/layout/radial3"/>
    <dgm:cxn modelId="{A848BE34-0D3D-430F-A3ED-43E266BB4698}" srcId="{CCCF8CBE-779D-4E5F-AC8B-3F50DB19CA81}" destId="{CA0CDD78-F39A-477E-84B8-5EED75593828}" srcOrd="9" destOrd="0" parTransId="{8AC528E5-E2D8-4985-8DF9-303027961793}" sibTransId="{46B7D36E-1F03-4BDB-BA7A-A3FE50206364}"/>
    <dgm:cxn modelId="{0FFB0A37-18B6-48FB-9773-F7CB2FBFD32C}" type="presOf" srcId="{8517BFED-7904-4586-B4F6-21D07229FC93}" destId="{478D7526-0145-41B8-8280-4D67FE68F818}" srcOrd="0" destOrd="0" presId="urn:microsoft.com/office/officeart/2005/8/layout/radial3"/>
    <dgm:cxn modelId="{3263B538-5A21-4559-B66D-0C89604C90DE}" srcId="{CCCF8CBE-779D-4E5F-AC8B-3F50DB19CA81}" destId="{7D54932E-3C4A-4144-9E8A-30847EE0E776}" srcOrd="5" destOrd="0" parTransId="{A790FA63-0EBF-4464-AE26-527836D870BE}" sibTransId="{3A5F904E-20EE-4C6B-BD62-1E42C0AC7E9A}"/>
    <dgm:cxn modelId="{3CCFEB3A-EF4F-4600-827F-4AC237A686F6}" srcId="{CCCF8CBE-779D-4E5F-AC8B-3F50DB19CA81}" destId="{9C269C36-E493-47EA-8791-17622358464C}" srcOrd="4" destOrd="0" parTransId="{967AA3ED-372F-4273-B996-590B52A7DA1E}" sibTransId="{622F0907-CFD0-4ABC-9AEE-61A1B0A62EEB}"/>
    <dgm:cxn modelId="{C343565C-33C3-4FF9-B370-23893EC5BF13}" type="presOf" srcId="{CBAF19EA-5D28-41F7-B548-EDEAB821AA87}" destId="{8A0BF138-A0D2-42D2-8F7E-571F1A4CB1E4}" srcOrd="0" destOrd="0" presId="urn:microsoft.com/office/officeart/2005/8/layout/radial3"/>
    <dgm:cxn modelId="{ADD55A62-9EA9-4141-9C05-79B65B6590BC}" srcId="{CCCF8CBE-779D-4E5F-AC8B-3F50DB19CA81}" destId="{ACF7C0B2-BFB8-4915-9D22-865C047E398C}" srcOrd="11" destOrd="0" parTransId="{21ED3A6A-E1E1-4959-A419-3629ED3E9AD5}" sibTransId="{8B752B0D-5AC4-405B-B1FD-0A159F7BDD3D}"/>
    <dgm:cxn modelId="{80984543-6E9A-4D31-9771-4AD9D466CE7D}" type="presOf" srcId="{FA3219A7-C1D1-4FFD-B340-77F2379AEA9C}" destId="{C2EEAB6F-2E96-463F-A775-4D438B513AC9}" srcOrd="0" destOrd="0" presId="urn:microsoft.com/office/officeart/2005/8/layout/radial3"/>
    <dgm:cxn modelId="{40DD6368-325F-4A50-A41B-9C7847E36564}" type="presOf" srcId="{CCCF8CBE-779D-4E5F-AC8B-3F50DB19CA81}" destId="{7E3C1E90-4B38-4ADE-80AB-1185FB722A59}" srcOrd="0" destOrd="0" presId="urn:microsoft.com/office/officeart/2005/8/layout/radial3"/>
    <dgm:cxn modelId="{8CB23169-6A38-489E-96C0-7CA3FE9F5B02}" srcId="{CCCF8CBE-779D-4E5F-AC8B-3F50DB19CA81}" destId="{3381DAE0-C8E5-4870-A4B8-D79C021E84A3}" srcOrd="7" destOrd="0" parTransId="{622619F7-0009-4775-85DD-CCCFCD81C902}" sibTransId="{663BC737-8331-4B78-98E7-AEDC53E87063}"/>
    <dgm:cxn modelId="{0B6D5E52-3A6F-4D6A-B2AF-D280FF043C64}" srcId="{CCCF8CBE-779D-4E5F-AC8B-3F50DB19CA81}" destId="{2952AB2B-7E46-46F4-AA9F-117EB272985A}" srcOrd="8" destOrd="0" parTransId="{C387FBFD-56F2-47A9-85A0-938A09153865}" sibTransId="{55A6EDD3-8C54-4F54-9FE9-7FAE59EEDAF3}"/>
    <dgm:cxn modelId="{FCE14254-E1F2-46D3-867B-8A2AEDA81DFF}" srcId="{CCCF8CBE-779D-4E5F-AC8B-3F50DB19CA81}" destId="{858E2FD1-976A-418D-A08C-3F644DDEAF04}" srcOrd="12" destOrd="0" parTransId="{E09B53B6-B48F-417E-9844-6F604CEDF60A}" sibTransId="{5D5E1641-31E5-4308-B7F8-E51DF458E6DB}"/>
    <dgm:cxn modelId="{D1B57B74-1517-42BD-9196-91019FFD1F8A}" type="presOf" srcId="{552D1DB9-678C-4836-AD4D-6E8C6612649C}" destId="{62E7DDE7-53D5-405F-B71F-92647EFDA1C8}" srcOrd="0" destOrd="0" presId="urn:microsoft.com/office/officeart/2005/8/layout/radial3"/>
    <dgm:cxn modelId="{80211687-CA93-4457-9275-49DEC4ADAC46}" type="presOf" srcId="{4E06DCAD-9078-4EFE-9785-68FB5676C754}" destId="{F1ADBB3A-1BF5-4062-9350-5EE955E9551D}" srcOrd="0" destOrd="0" presId="urn:microsoft.com/office/officeart/2005/8/layout/radial3"/>
    <dgm:cxn modelId="{1051D092-3E79-43E3-AA09-3D2E9A20D7DC}" type="presOf" srcId="{06885EAD-CB93-4BBA-839C-7233CBF51035}" destId="{30F63D2F-1F92-4FB8-B600-06B8C7C2099C}" srcOrd="0" destOrd="0" presId="urn:microsoft.com/office/officeart/2005/8/layout/radial3"/>
    <dgm:cxn modelId="{900DFEA7-641E-4930-8523-4ECEA8314B25}" type="presOf" srcId="{2952AB2B-7E46-46F4-AA9F-117EB272985A}" destId="{A74802DF-38FA-4CEE-9E36-61B86A7D65E5}" srcOrd="0" destOrd="0" presId="urn:microsoft.com/office/officeart/2005/8/layout/radial3"/>
    <dgm:cxn modelId="{1790FEAA-9B68-470C-905F-2E370C064320}" srcId="{CBAF19EA-5D28-41F7-B548-EDEAB821AA87}" destId="{CCCF8CBE-779D-4E5F-AC8B-3F50DB19CA81}" srcOrd="0" destOrd="0" parTransId="{DFF8C856-18BD-48EB-B376-DF2A0FDFD944}" sibTransId="{4011E323-73D8-40C6-AF6B-B9D5E7A86BD9}"/>
    <dgm:cxn modelId="{4DB9A4BA-9C09-4FFC-B646-542509C51FBA}" srcId="{CCCF8CBE-779D-4E5F-AC8B-3F50DB19CA81}" destId="{FA3219A7-C1D1-4FFD-B340-77F2379AEA9C}" srcOrd="6" destOrd="0" parTransId="{D10BFEC6-6823-4CB7-807A-62ED2F945348}" sibTransId="{32F5BAB1-920A-4C83-A15F-920E74D068FD}"/>
    <dgm:cxn modelId="{49F389CF-D0D2-48AA-B7B7-FA675F96FCA0}" type="presOf" srcId="{9C269C36-E493-47EA-8791-17622358464C}" destId="{EC5AEF1A-3BFA-4EAE-A368-78DE6DA9B120}" srcOrd="0" destOrd="0" presId="urn:microsoft.com/office/officeart/2005/8/layout/radial3"/>
    <dgm:cxn modelId="{C99A68D2-11F9-4AED-AF6C-DA1D1F7D2931}" srcId="{CCCF8CBE-779D-4E5F-AC8B-3F50DB19CA81}" destId="{552D1DB9-678C-4836-AD4D-6E8C6612649C}" srcOrd="13" destOrd="0" parTransId="{EEE7F590-3F1C-4AA2-8CF7-AA891888BE9A}" sibTransId="{B9EC6564-4D5B-4EFB-9276-EACF7097850D}"/>
    <dgm:cxn modelId="{93D914E5-5096-4FD5-8586-9FF970943428}" type="presOf" srcId="{ACF7C0B2-BFB8-4915-9D22-865C047E398C}" destId="{58A67E43-242E-4F83-BB80-84B661868000}" srcOrd="0" destOrd="0" presId="urn:microsoft.com/office/officeart/2005/8/layout/radial3"/>
    <dgm:cxn modelId="{1B08E3E5-8B50-49FE-9B17-4A09D112A66D}" type="presOf" srcId="{CA0CDD78-F39A-477E-84B8-5EED75593828}" destId="{2E4CA337-7805-4CEF-8CF1-E070DB5848AD}" srcOrd="0" destOrd="0" presId="urn:microsoft.com/office/officeart/2005/8/layout/radial3"/>
    <dgm:cxn modelId="{6B1204E7-4CBE-4853-8041-79799909B48B}" srcId="{CCCF8CBE-779D-4E5F-AC8B-3F50DB19CA81}" destId="{9B016917-7829-4888-9F54-5088FD296E4A}" srcOrd="14" destOrd="0" parTransId="{D0B25AB1-D554-4C6F-AC5C-EF2AA7F7DC4D}" sibTransId="{D9E2B9D3-FAF0-437F-B797-B5EA4D0A4B4F}"/>
    <dgm:cxn modelId="{DD508FE8-B52A-41FA-97E8-83B798299D5D}" srcId="{CCCF8CBE-779D-4E5F-AC8B-3F50DB19CA81}" destId="{8336CE33-84C9-4264-BF69-615200180E0F}" srcOrd="2" destOrd="0" parTransId="{E71D0EF0-F63E-4AB8-A051-F52FBF1B913E}" sibTransId="{5853553E-05E0-4DF7-9883-917FB56517CF}"/>
    <dgm:cxn modelId="{476D79E9-3D34-418E-95E8-6002E508A426}" srcId="{CCCF8CBE-779D-4E5F-AC8B-3F50DB19CA81}" destId="{4E06DCAD-9078-4EFE-9785-68FB5676C754}" srcOrd="0" destOrd="0" parTransId="{9E0FD08D-CB64-42A1-B232-0CF8B5FCD636}" sibTransId="{523D3A46-6C6D-4D0B-94F2-22F61C4B3038}"/>
    <dgm:cxn modelId="{A56ECEE9-81ED-422E-9D4C-75DA9768B504}" type="presOf" srcId="{858E2FD1-976A-418D-A08C-3F644DDEAF04}" destId="{EFDDBFAD-31CE-4AE8-BEA4-29F585E6A2B9}" srcOrd="0" destOrd="0" presId="urn:microsoft.com/office/officeart/2005/8/layout/radial3"/>
    <dgm:cxn modelId="{2E770EEC-B79D-4821-BB7F-869F065CAAB4}" type="presOf" srcId="{9B016917-7829-4888-9F54-5088FD296E4A}" destId="{CCFD1B98-A715-431D-B57E-6CBC100D4CE6}" srcOrd="0" destOrd="0" presId="urn:microsoft.com/office/officeart/2005/8/layout/radial3"/>
    <dgm:cxn modelId="{FBD321ED-4D0E-450E-AF6B-B6C6498B6C37}" srcId="{CCCF8CBE-779D-4E5F-AC8B-3F50DB19CA81}" destId="{F11575C6-198B-4DCF-85A1-89E1DCB8AAE0}" srcOrd="1" destOrd="0" parTransId="{BFFA6A39-FF1C-4A1B-9E53-722CABFAA366}" sibTransId="{ADB3471D-A2F5-4334-8FC0-098B7069ABEC}"/>
    <dgm:cxn modelId="{0BAA8BEF-C6CA-4D0C-AEA5-060E712F1BBE}" type="presOf" srcId="{3381DAE0-C8E5-4870-A4B8-D79C021E84A3}" destId="{51B5CE01-4549-406D-A0E4-71DB7FD0B3E6}" srcOrd="0" destOrd="0" presId="urn:microsoft.com/office/officeart/2005/8/layout/radial3"/>
    <dgm:cxn modelId="{F1E351FF-366A-4E20-9F23-3A2D750CC666}" srcId="{CCCF8CBE-779D-4E5F-AC8B-3F50DB19CA81}" destId="{8517BFED-7904-4586-B4F6-21D07229FC93}" srcOrd="10" destOrd="0" parTransId="{C3D73D40-D11D-499B-A00B-D583BDC18A68}" sibTransId="{AB8088E8-93AB-4684-8EB7-333E14E3E5F9}"/>
    <dgm:cxn modelId="{C8E56E86-F5F3-4503-A75E-A186A6D07851}" type="presParOf" srcId="{8A0BF138-A0D2-42D2-8F7E-571F1A4CB1E4}" destId="{09D354CC-939F-4105-A8B6-EE16203B4A6A}" srcOrd="0" destOrd="0" presId="urn:microsoft.com/office/officeart/2005/8/layout/radial3"/>
    <dgm:cxn modelId="{F897B725-7C02-4E45-AAE9-32DE7F905239}" type="presParOf" srcId="{09D354CC-939F-4105-A8B6-EE16203B4A6A}" destId="{7E3C1E90-4B38-4ADE-80AB-1185FB722A59}" srcOrd="0" destOrd="0" presId="urn:microsoft.com/office/officeart/2005/8/layout/radial3"/>
    <dgm:cxn modelId="{A67D19DB-CA5F-4BE2-9C0E-B28D8CBB56F8}" type="presParOf" srcId="{09D354CC-939F-4105-A8B6-EE16203B4A6A}" destId="{F1ADBB3A-1BF5-4062-9350-5EE955E9551D}" srcOrd="1" destOrd="0" presId="urn:microsoft.com/office/officeart/2005/8/layout/radial3"/>
    <dgm:cxn modelId="{FE51A1D9-E87E-4BA6-92F8-3DFD9C1EF724}" type="presParOf" srcId="{09D354CC-939F-4105-A8B6-EE16203B4A6A}" destId="{2144E427-DC23-43A2-BD52-0C433DD41FF7}" srcOrd="2" destOrd="0" presId="urn:microsoft.com/office/officeart/2005/8/layout/radial3"/>
    <dgm:cxn modelId="{CDD959B8-1845-4452-820A-4A407CE1C766}" type="presParOf" srcId="{09D354CC-939F-4105-A8B6-EE16203B4A6A}" destId="{BFD1851D-FEF5-4F8C-AB86-F72BC43CF7A9}" srcOrd="3" destOrd="0" presId="urn:microsoft.com/office/officeart/2005/8/layout/radial3"/>
    <dgm:cxn modelId="{EE07FBA8-93EE-45F9-A5C1-0610C7D700E8}" type="presParOf" srcId="{09D354CC-939F-4105-A8B6-EE16203B4A6A}" destId="{30F63D2F-1F92-4FB8-B600-06B8C7C2099C}" srcOrd="4" destOrd="0" presId="urn:microsoft.com/office/officeart/2005/8/layout/radial3"/>
    <dgm:cxn modelId="{71F9355A-8EA8-4535-AAD7-99474EC9D4BB}" type="presParOf" srcId="{09D354CC-939F-4105-A8B6-EE16203B4A6A}" destId="{EC5AEF1A-3BFA-4EAE-A368-78DE6DA9B120}" srcOrd="5" destOrd="0" presId="urn:microsoft.com/office/officeart/2005/8/layout/radial3"/>
    <dgm:cxn modelId="{6A0746E2-378A-41AB-BF16-6C2DD43E5260}" type="presParOf" srcId="{09D354CC-939F-4105-A8B6-EE16203B4A6A}" destId="{BCC7C9E0-6374-4B9A-9C06-0870DCA1FB2C}" srcOrd="6" destOrd="0" presId="urn:microsoft.com/office/officeart/2005/8/layout/radial3"/>
    <dgm:cxn modelId="{8F26F139-D942-4615-82D5-273B5627B21A}" type="presParOf" srcId="{09D354CC-939F-4105-A8B6-EE16203B4A6A}" destId="{C2EEAB6F-2E96-463F-A775-4D438B513AC9}" srcOrd="7" destOrd="0" presId="urn:microsoft.com/office/officeart/2005/8/layout/radial3"/>
    <dgm:cxn modelId="{91FBF25E-E41F-415E-A961-B16BE80ED98D}" type="presParOf" srcId="{09D354CC-939F-4105-A8B6-EE16203B4A6A}" destId="{51B5CE01-4549-406D-A0E4-71DB7FD0B3E6}" srcOrd="8" destOrd="0" presId="urn:microsoft.com/office/officeart/2005/8/layout/radial3"/>
    <dgm:cxn modelId="{873A2717-E202-4991-9A0C-B03E5AF6D3A6}" type="presParOf" srcId="{09D354CC-939F-4105-A8B6-EE16203B4A6A}" destId="{A74802DF-38FA-4CEE-9E36-61B86A7D65E5}" srcOrd="9" destOrd="0" presId="urn:microsoft.com/office/officeart/2005/8/layout/radial3"/>
    <dgm:cxn modelId="{50F63289-4FB9-4002-8DD7-C803B41992A1}" type="presParOf" srcId="{09D354CC-939F-4105-A8B6-EE16203B4A6A}" destId="{2E4CA337-7805-4CEF-8CF1-E070DB5848AD}" srcOrd="10" destOrd="0" presId="urn:microsoft.com/office/officeart/2005/8/layout/radial3"/>
    <dgm:cxn modelId="{3DF85B81-8685-44DF-B2FD-ED3C39F10459}" type="presParOf" srcId="{09D354CC-939F-4105-A8B6-EE16203B4A6A}" destId="{478D7526-0145-41B8-8280-4D67FE68F818}" srcOrd="11" destOrd="0" presId="urn:microsoft.com/office/officeart/2005/8/layout/radial3"/>
    <dgm:cxn modelId="{83EBE392-807A-4682-B063-FD833051C513}" type="presParOf" srcId="{09D354CC-939F-4105-A8B6-EE16203B4A6A}" destId="{58A67E43-242E-4F83-BB80-84B661868000}" srcOrd="12" destOrd="0" presId="urn:microsoft.com/office/officeart/2005/8/layout/radial3"/>
    <dgm:cxn modelId="{02F52885-E18A-4BAF-B5CE-AF9D85A6E17B}" type="presParOf" srcId="{09D354CC-939F-4105-A8B6-EE16203B4A6A}" destId="{EFDDBFAD-31CE-4AE8-BEA4-29F585E6A2B9}" srcOrd="13" destOrd="0" presId="urn:microsoft.com/office/officeart/2005/8/layout/radial3"/>
    <dgm:cxn modelId="{DDA8C925-0FF6-413E-930D-B9F4917A9615}" type="presParOf" srcId="{09D354CC-939F-4105-A8B6-EE16203B4A6A}" destId="{62E7DDE7-53D5-405F-B71F-92647EFDA1C8}" srcOrd="14" destOrd="0" presId="urn:microsoft.com/office/officeart/2005/8/layout/radial3"/>
    <dgm:cxn modelId="{D653C2DE-BEC3-41FE-B545-33BA4C98CD29}" type="presParOf" srcId="{09D354CC-939F-4105-A8B6-EE16203B4A6A}" destId="{CCFD1B98-A715-431D-B57E-6CBC100D4CE6}" srcOrd="1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E6D5A3-B7FD-4EE3-890A-5E907B0BCCB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9677F8E9-F3F5-46AD-88F6-71685D98C2E2}">
      <dgm:prSet phldrT="[Κείμενο]"/>
      <dgm:spPr/>
      <dgm:t>
        <a:bodyPr/>
        <a:lstStyle/>
        <a:p>
          <a:r>
            <a:rPr lang="en-US"/>
            <a:t> </a:t>
          </a:r>
          <a:endParaRPr lang="el-GR"/>
        </a:p>
      </dgm:t>
    </dgm:pt>
    <dgm:pt modelId="{7976773D-869B-45C3-873F-E92DB89CCF8E}" type="parTrans" cxnId="{1B5C3A40-E3EE-4D17-AB08-CCEF060979BE}">
      <dgm:prSet/>
      <dgm:spPr/>
      <dgm:t>
        <a:bodyPr/>
        <a:lstStyle/>
        <a:p>
          <a:endParaRPr lang="el-GR"/>
        </a:p>
      </dgm:t>
    </dgm:pt>
    <dgm:pt modelId="{04D1A018-D444-4E8A-83F3-E412786A16AA}" type="sibTrans" cxnId="{1B5C3A40-E3EE-4D17-AB08-CCEF060979BE}">
      <dgm:prSet/>
      <dgm:spPr/>
      <dgm:t>
        <a:bodyPr/>
        <a:lstStyle/>
        <a:p>
          <a:endParaRPr lang="el-GR"/>
        </a:p>
      </dgm:t>
    </dgm:pt>
    <dgm:pt modelId="{04E8678D-FBB3-4578-AE97-AF33EAD9141A}">
      <dgm:prSet phldrT="[Κείμενο]"/>
      <dgm:spPr/>
      <dgm:t>
        <a:bodyPr/>
        <a:lstStyle/>
        <a:p>
          <a:r>
            <a:rPr lang="en-US"/>
            <a:t> </a:t>
          </a:r>
          <a:endParaRPr lang="el-GR"/>
        </a:p>
      </dgm:t>
    </dgm:pt>
    <dgm:pt modelId="{99AD609B-DFC3-4A0D-8EE6-FC2C2F1DEDF3}" type="sibTrans" cxnId="{2F6D456A-03FC-443D-A819-BC82944622BA}">
      <dgm:prSet/>
      <dgm:spPr/>
      <dgm:t>
        <a:bodyPr/>
        <a:lstStyle/>
        <a:p>
          <a:endParaRPr lang="el-GR"/>
        </a:p>
      </dgm:t>
    </dgm:pt>
    <dgm:pt modelId="{A78FB257-E8C1-4AE2-BEA3-BD56BDF46EEE}" type="parTrans" cxnId="{2F6D456A-03FC-443D-A819-BC82944622BA}">
      <dgm:prSet/>
      <dgm:spPr/>
      <dgm:t>
        <a:bodyPr/>
        <a:lstStyle/>
        <a:p>
          <a:endParaRPr lang="el-GR"/>
        </a:p>
      </dgm:t>
    </dgm:pt>
    <dgm:pt modelId="{C64C8A40-10D4-4B68-B2A1-757DC3C8A393}" type="pres">
      <dgm:prSet presAssocID="{37E6D5A3-B7FD-4EE3-890A-5E907B0BCCB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C26D4F1-67D1-4107-B850-C8C4B1011B1E}" type="pres">
      <dgm:prSet presAssocID="{9677F8E9-F3F5-46AD-88F6-71685D98C2E2}" presName="gear1" presStyleLbl="node1" presStyleIdx="0" presStyleCnt="2" custAng="21203585">
        <dgm:presLayoutVars>
          <dgm:chMax val="1"/>
          <dgm:bulletEnabled val="1"/>
        </dgm:presLayoutVars>
      </dgm:prSet>
      <dgm:spPr/>
    </dgm:pt>
    <dgm:pt modelId="{7105470E-7CBB-4356-BD99-2E8BECD51BD6}" type="pres">
      <dgm:prSet presAssocID="{9677F8E9-F3F5-46AD-88F6-71685D98C2E2}" presName="gear1srcNode" presStyleLbl="node1" presStyleIdx="0" presStyleCnt="2"/>
      <dgm:spPr/>
    </dgm:pt>
    <dgm:pt modelId="{9FED53ED-C228-4C0C-8B7E-A0D7BD79CA16}" type="pres">
      <dgm:prSet presAssocID="{9677F8E9-F3F5-46AD-88F6-71685D98C2E2}" presName="gear1dstNode" presStyleLbl="node1" presStyleIdx="0" presStyleCnt="2"/>
      <dgm:spPr/>
    </dgm:pt>
    <dgm:pt modelId="{CE6C6701-66C9-43A3-BA56-D1CA2E9DD1D2}" type="pres">
      <dgm:prSet presAssocID="{04E8678D-FBB3-4578-AE97-AF33EAD9141A}" presName="gear2" presStyleLbl="node1" presStyleIdx="1" presStyleCnt="2" custAng="21151230" custLinFactNeighborX="29952" custLinFactNeighborY="-36192">
        <dgm:presLayoutVars>
          <dgm:chMax val="1"/>
          <dgm:bulletEnabled val="1"/>
        </dgm:presLayoutVars>
      </dgm:prSet>
      <dgm:spPr/>
    </dgm:pt>
    <dgm:pt modelId="{09F6E8C9-C2DF-4ACA-98F4-6B1F8C870881}" type="pres">
      <dgm:prSet presAssocID="{04E8678D-FBB3-4578-AE97-AF33EAD9141A}" presName="gear2srcNode" presStyleLbl="node1" presStyleIdx="1" presStyleCnt="2"/>
      <dgm:spPr/>
    </dgm:pt>
    <dgm:pt modelId="{CD41654F-E7EA-461B-8B11-8F64EBC6BB89}" type="pres">
      <dgm:prSet presAssocID="{04E8678D-FBB3-4578-AE97-AF33EAD9141A}" presName="gear2dstNode" presStyleLbl="node1" presStyleIdx="1" presStyleCnt="2"/>
      <dgm:spPr/>
    </dgm:pt>
    <dgm:pt modelId="{0CE4A5C8-2B6C-4291-A8D7-505191D71EDF}" type="pres">
      <dgm:prSet presAssocID="{04D1A018-D444-4E8A-83F3-E412786A16AA}" presName="connector1" presStyleLbl="sibTrans2D1" presStyleIdx="0" presStyleCnt="2"/>
      <dgm:spPr/>
    </dgm:pt>
    <dgm:pt modelId="{D18D18A6-2C85-49A9-92CB-5FA354006362}" type="pres">
      <dgm:prSet presAssocID="{99AD609B-DFC3-4A0D-8EE6-FC2C2F1DEDF3}" presName="connector2" presStyleLbl="sibTrans2D1" presStyleIdx="1" presStyleCnt="2" custLinFactNeighborX="23424" custLinFactNeighborY="-28304"/>
      <dgm:spPr/>
    </dgm:pt>
  </dgm:ptLst>
  <dgm:cxnLst>
    <dgm:cxn modelId="{4279E609-49DB-430A-B974-5FCF76127EBD}" type="presOf" srcId="{04D1A018-D444-4E8A-83F3-E412786A16AA}" destId="{0CE4A5C8-2B6C-4291-A8D7-505191D71EDF}" srcOrd="0" destOrd="0" presId="urn:microsoft.com/office/officeart/2005/8/layout/gear1"/>
    <dgm:cxn modelId="{1B5C3A40-E3EE-4D17-AB08-CCEF060979BE}" srcId="{37E6D5A3-B7FD-4EE3-890A-5E907B0BCCB9}" destId="{9677F8E9-F3F5-46AD-88F6-71685D98C2E2}" srcOrd="0" destOrd="0" parTransId="{7976773D-869B-45C3-873F-E92DB89CCF8E}" sibTransId="{04D1A018-D444-4E8A-83F3-E412786A16AA}"/>
    <dgm:cxn modelId="{64A7E441-02FD-4F92-8431-4604952E3719}" type="presOf" srcId="{9677F8E9-F3F5-46AD-88F6-71685D98C2E2}" destId="{6C26D4F1-67D1-4107-B850-C8C4B1011B1E}" srcOrd="0" destOrd="0" presId="urn:microsoft.com/office/officeart/2005/8/layout/gear1"/>
    <dgm:cxn modelId="{2F6D456A-03FC-443D-A819-BC82944622BA}" srcId="{37E6D5A3-B7FD-4EE3-890A-5E907B0BCCB9}" destId="{04E8678D-FBB3-4578-AE97-AF33EAD9141A}" srcOrd="1" destOrd="0" parTransId="{A78FB257-E8C1-4AE2-BEA3-BD56BDF46EEE}" sibTransId="{99AD609B-DFC3-4A0D-8EE6-FC2C2F1DEDF3}"/>
    <dgm:cxn modelId="{CC87EE72-F17A-4A08-A921-0591299762D3}" type="presOf" srcId="{04E8678D-FBB3-4578-AE97-AF33EAD9141A}" destId="{CE6C6701-66C9-43A3-BA56-D1CA2E9DD1D2}" srcOrd="0" destOrd="0" presId="urn:microsoft.com/office/officeart/2005/8/layout/gear1"/>
    <dgm:cxn modelId="{476F2C88-D516-45F0-BDFB-8F239CDF0261}" type="presOf" srcId="{04E8678D-FBB3-4578-AE97-AF33EAD9141A}" destId="{CD41654F-E7EA-461B-8B11-8F64EBC6BB89}" srcOrd="2" destOrd="0" presId="urn:microsoft.com/office/officeart/2005/8/layout/gear1"/>
    <dgm:cxn modelId="{07C2E088-B286-4817-A0F8-46F8DBF03255}" type="presOf" srcId="{9677F8E9-F3F5-46AD-88F6-71685D98C2E2}" destId="{9FED53ED-C228-4C0C-8B7E-A0D7BD79CA16}" srcOrd="2" destOrd="0" presId="urn:microsoft.com/office/officeart/2005/8/layout/gear1"/>
    <dgm:cxn modelId="{20C0279B-82E4-409B-8307-DA1DA6EE6379}" type="presOf" srcId="{9677F8E9-F3F5-46AD-88F6-71685D98C2E2}" destId="{7105470E-7CBB-4356-BD99-2E8BECD51BD6}" srcOrd="1" destOrd="0" presId="urn:microsoft.com/office/officeart/2005/8/layout/gear1"/>
    <dgm:cxn modelId="{CDA5EBA9-63C3-4523-BE6A-61F95D96B120}" type="presOf" srcId="{99AD609B-DFC3-4A0D-8EE6-FC2C2F1DEDF3}" destId="{D18D18A6-2C85-49A9-92CB-5FA354006362}" srcOrd="0" destOrd="0" presId="urn:microsoft.com/office/officeart/2005/8/layout/gear1"/>
    <dgm:cxn modelId="{229540B3-AC0C-48DE-A8F3-E3A4708520A5}" type="presOf" srcId="{04E8678D-FBB3-4578-AE97-AF33EAD9141A}" destId="{09F6E8C9-C2DF-4ACA-98F4-6B1F8C870881}" srcOrd="1" destOrd="0" presId="urn:microsoft.com/office/officeart/2005/8/layout/gear1"/>
    <dgm:cxn modelId="{0E0632CC-2C4F-4CD7-BBC1-04F2FCA8E740}" type="presOf" srcId="{37E6D5A3-B7FD-4EE3-890A-5E907B0BCCB9}" destId="{C64C8A40-10D4-4B68-B2A1-757DC3C8A393}" srcOrd="0" destOrd="0" presId="urn:microsoft.com/office/officeart/2005/8/layout/gear1"/>
    <dgm:cxn modelId="{8223925E-A730-4D3F-8019-B2785D41C565}" type="presParOf" srcId="{C64C8A40-10D4-4B68-B2A1-757DC3C8A393}" destId="{6C26D4F1-67D1-4107-B850-C8C4B1011B1E}" srcOrd="0" destOrd="0" presId="urn:microsoft.com/office/officeart/2005/8/layout/gear1"/>
    <dgm:cxn modelId="{9AD5A937-0050-4DD7-B4C7-F4C61120DF8A}" type="presParOf" srcId="{C64C8A40-10D4-4B68-B2A1-757DC3C8A393}" destId="{7105470E-7CBB-4356-BD99-2E8BECD51BD6}" srcOrd="1" destOrd="0" presId="urn:microsoft.com/office/officeart/2005/8/layout/gear1"/>
    <dgm:cxn modelId="{44A181E2-875D-4613-8CE2-BB967D624E15}" type="presParOf" srcId="{C64C8A40-10D4-4B68-B2A1-757DC3C8A393}" destId="{9FED53ED-C228-4C0C-8B7E-A0D7BD79CA16}" srcOrd="2" destOrd="0" presId="urn:microsoft.com/office/officeart/2005/8/layout/gear1"/>
    <dgm:cxn modelId="{C0427FE2-924A-42BC-9093-49D7D0A0944D}" type="presParOf" srcId="{C64C8A40-10D4-4B68-B2A1-757DC3C8A393}" destId="{CE6C6701-66C9-43A3-BA56-D1CA2E9DD1D2}" srcOrd="3" destOrd="0" presId="urn:microsoft.com/office/officeart/2005/8/layout/gear1"/>
    <dgm:cxn modelId="{99B74A66-C3EE-4C7E-A148-E52B2F28C6AD}" type="presParOf" srcId="{C64C8A40-10D4-4B68-B2A1-757DC3C8A393}" destId="{09F6E8C9-C2DF-4ACA-98F4-6B1F8C870881}" srcOrd="4" destOrd="0" presId="urn:microsoft.com/office/officeart/2005/8/layout/gear1"/>
    <dgm:cxn modelId="{A7BD5D0D-5F38-49B3-9134-E79A69148F2C}" type="presParOf" srcId="{C64C8A40-10D4-4B68-B2A1-757DC3C8A393}" destId="{CD41654F-E7EA-461B-8B11-8F64EBC6BB89}" srcOrd="5" destOrd="0" presId="urn:microsoft.com/office/officeart/2005/8/layout/gear1"/>
    <dgm:cxn modelId="{EC2EA112-C3EE-4C96-B1A5-C9A340170B4A}" type="presParOf" srcId="{C64C8A40-10D4-4B68-B2A1-757DC3C8A393}" destId="{0CE4A5C8-2B6C-4291-A8D7-505191D71EDF}" srcOrd="6" destOrd="0" presId="urn:microsoft.com/office/officeart/2005/8/layout/gear1"/>
    <dgm:cxn modelId="{D13AD77B-8002-4401-8722-E54F299A4758}" type="presParOf" srcId="{C64C8A40-10D4-4B68-B2A1-757DC3C8A393}" destId="{D18D18A6-2C85-49A9-92CB-5FA354006362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E6D5A3-B7FD-4EE3-890A-5E907B0BCCB9}" type="doc">
      <dgm:prSet loTypeId="urn:microsoft.com/office/officeart/2005/8/layout/gear1" loCatId="process" qsTypeId="urn:microsoft.com/office/officeart/2005/8/quickstyle/simple1" qsCatId="simple" csTypeId="urn:microsoft.com/office/officeart/2005/8/colors/accent3_3" csCatId="accent3" phldr="1"/>
      <dgm:spPr/>
    </dgm:pt>
    <dgm:pt modelId="{9677F8E9-F3F5-46AD-88F6-71685D98C2E2}">
      <dgm:prSet phldrT="[Κείμενο]"/>
      <dgm:spPr>
        <a:solidFill>
          <a:schemeClr val="tx2"/>
        </a:solidFill>
      </dgm:spPr>
      <dgm:t>
        <a:bodyPr/>
        <a:lstStyle/>
        <a:p>
          <a:r>
            <a:rPr lang="en-US"/>
            <a:t> </a:t>
          </a:r>
          <a:endParaRPr lang="el-GR"/>
        </a:p>
      </dgm:t>
    </dgm:pt>
    <dgm:pt modelId="{7976773D-869B-45C3-873F-E92DB89CCF8E}" type="parTrans" cxnId="{1B5C3A40-E3EE-4D17-AB08-CCEF060979BE}">
      <dgm:prSet/>
      <dgm:spPr/>
      <dgm:t>
        <a:bodyPr/>
        <a:lstStyle/>
        <a:p>
          <a:endParaRPr lang="el-GR"/>
        </a:p>
      </dgm:t>
    </dgm:pt>
    <dgm:pt modelId="{04D1A018-D444-4E8A-83F3-E412786A16AA}" type="sibTrans" cxnId="{1B5C3A40-E3EE-4D17-AB08-CCEF060979BE}">
      <dgm:prSet/>
      <dgm:spPr>
        <a:solidFill>
          <a:schemeClr val="tx2"/>
        </a:solidFill>
      </dgm:spPr>
      <dgm:t>
        <a:bodyPr/>
        <a:lstStyle/>
        <a:p>
          <a:endParaRPr lang="el-GR"/>
        </a:p>
      </dgm:t>
    </dgm:pt>
    <dgm:pt modelId="{04E8678D-FBB3-4578-AE97-AF33EAD9141A}">
      <dgm:prSet phldrT="[Κείμενο]"/>
      <dgm:spPr/>
      <dgm:t>
        <a:bodyPr/>
        <a:lstStyle/>
        <a:p>
          <a:r>
            <a:rPr lang="en-US"/>
            <a:t> </a:t>
          </a:r>
          <a:endParaRPr lang="el-GR"/>
        </a:p>
      </dgm:t>
    </dgm:pt>
    <dgm:pt modelId="{99AD609B-DFC3-4A0D-8EE6-FC2C2F1DEDF3}" type="sibTrans" cxnId="{2F6D456A-03FC-443D-A819-BC82944622BA}">
      <dgm:prSet/>
      <dgm:spPr/>
      <dgm:t>
        <a:bodyPr/>
        <a:lstStyle/>
        <a:p>
          <a:endParaRPr lang="el-GR"/>
        </a:p>
      </dgm:t>
    </dgm:pt>
    <dgm:pt modelId="{A78FB257-E8C1-4AE2-BEA3-BD56BDF46EEE}" type="parTrans" cxnId="{2F6D456A-03FC-443D-A819-BC82944622BA}">
      <dgm:prSet/>
      <dgm:spPr/>
      <dgm:t>
        <a:bodyPr/>
        <a:lstStyle/>
        <a:p>
          <a:endParaRPr lang="el-GR"/>
        </a:p>
      </dgm:t>
    </dgm:pt>
    <dgm:pt modelId="{C64C8A40-10D4-4B68-B2A1-757DC3C8A393}" type="pres">
      <dgm:prSet presAssocID="{37E6D5A3-B7FD-4EE3-890A-5E907B0BCCB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C26D4F1-67D1-4107-B850-C8C4B1011B1E}" type="pres">
      <dgm:prSet presAssocID="{9677F8E9-F3F5-46AD-88F6-71685D98C2E2}" presName="gear1" presStyleLbl="node1" presStyleIdx="0" presStyleCnt="2" custAng="21203585">
        <dgm:presLayoutVars>
          <dgm:chMax val="1"/>
          <dgm:bulletEnabled val="1"/>
        </dgm:presLayoutVars>
      </dgm:prSet>
      <dgm:spPr/>
    </dgm:pt>
    <dgm:pt modelId="{7105470E-7CBB-4356-BD99-2E8BECD51BD6}" type="pres">
      <dgm:prSet presAssocID="{9677F8E9-F3F5-46AD-88F6-71685D98C2E2}" presName="gear1srcNode" presStyleLbl="node1" presStyleIdx="0" presStyleCnt="2"/>
      <dgm:spPr/>
    </dgm:pt>
    <dgm:pt modelId="{9FED53ED-C228-4C0C-8B7E-A0D7BD79CA16}" type="pres">
      <dgm:prSet presAssocID="{9677F8E9-F3F5-46AD-88F6-71685D98C2E2}" presName="gear1dstNode" presStyleLbl="node1" presStyleIdx="0" presStyleCnt="2"/>
      <dgm:spPr/>
    </dgm:pt>
    <dgm:pt modelId="{CE6C6701-66C9-43A3-BA56-D1CA2E9DD1D2}" type="pres">
      <dgm:prSet presAssocID="{04E8678D-FBB3-4578-AE97-AF33EAD9141A}" presName="gear2" presStyleLbl="node1" presStyleIdx="1" presStyleCnt="2" custAng="21151230" custLinFactNeighborX="29952" custLinFactNeighborY="-36192">
        <dgm:presLayoutVars>
          <dgm:chMax val="1"/>
          <dgm:bulletEnabled val="1"/>
        </dgm:presLayoutVars>
      </dgm:prSet>
      <dgm:spPr/>
    </dgm:pt>
    <dgm:pt modelId="{09F6E8C9-C2DF-4ACA-98F4-6B1F8C870881}" type="pres">
      <dgm:prSet presAssocID="{04E8678D-FBB3-4578-AE97-AF33EAD9141A}" presName="gear2srcNode" presStyleLbl="node1" presStyleIdx="1" presStyleCnt="2"/>
      <dgm:spPr/>
    </dgm:pt>
    <dgm:pt modelId="{CD41654F-E7EA-461B-8B11-8F64EBC6BB89}" type="pres">
      <dgm:prSet presAssocID="{04E8678D-FBB3-4578-AE97-AF33EAD9141A}" presName="gear2dstNode" presStyleLbl="node1" presStyleIdx="1" presStyleCnt="2"/>
      <dgm:spPr/>
    </dgm:pt>
    <dgm:pt modelId="{0CE4A5C8-2B6C-4291-A8D7-505191D71EDF}" type="pres">
      <dgm:prSet presAssocID="{04D1A018-D444-4E8A-83F3-E412786A16AA}" presName="connector1" presStyleLbl="sibTrans2D1" presStyleIdx="0" presStyleCnt="2"/>
      <dgm:spPr/>
    </dgm:pt>
    <dgm:pt modelId="{D18D18A6-2C85-49A9-92CB-5FA354006362}" type="pres">
      <dgm:prSet presAssocID="{99AD609B-DFC3-4A0D-8EE6-FC2C2F1DEDF3}" presName="connector2" presStyleLbl="sibTrans2D1" presStyleIdx="1" presStyleCnt="2" custLinFactNeighborX="23424" custLinFactNeighborY="-28304"/>
      <dgm:spPr/>
    </dgm:pt>
  </dgm:ptLst>
  <dgm:cxnLst>
    <dgm:cxn modelId="{4279E609-49DB-430A-B974-5FCF76127EBD}" type="presOf" srcId="{04D1A018-D444-4E8A-83F3-E412786A16AA}" destId="{0CE4A5C8-2B6C-4291-A8D7-505191D71EDF}" srcOrd="0" destOrd="0" presId="urn:microsoft.com/office/officeart/2005/8/layout/gear1"/>
    <dgm:cxn modelId="{1B5C3A40-E3EE-4D17-AB08-CCEF060979BE}" srcId="{37E6D5A3-B7FD-4EE3-890A-5E907B0BCCB9}" destId="{9677F8E9-F3F5-46AD-88F6-71685D98C2E2}" srcOrd="0" destOrd="0" parTransId="{7976773D-869B-45C3-873F-E92DB89CCF8E}" sibTransId="{04D1A018-D444-4E8A-83F3-E412786A16AA}"/>
    <dgm:cxn modelId="{64A7E441-02FD-4F92-8431-4604952E3719}" type="presOf" srcId="{9677F8E9-F3F5-46AD-88F6-71685D98C2E2}" destId="{6C26D4F1-67D1-4107-B850-C8C4B1011B1E}" srcOrd="0" destOrd="0" presId="urn:microsoft.com/office/officeart/2005/8/layout/gear1"/>
    <dgm:cxn modelId="{2F6D456A-03FC-443D-A819-BC82944622BA}" srcId="{37E6D5A3-B7FD-4EE3-890A-5E907B0BCCB9}" destId="{04E8678D-FBB3-4578-AE97-AF33EAD9141A}" srcOrd="1" destOrd="0" parTransId="{A78FB257-E8C1-4AE2-BEA3-BD56BDF46EEE}" sibTransId="{99AD609B-DFC3-4A0D-8EE6-FC2C2F1DEDF3}"/>
    <dgm:cxn modelId="{CC87EE72-F17A-4A08-A921-0591299762D3}" type="presOf" srcId="{04E8678D-FBB3-4578-AE97-AF33EAD9141A}" destId="{CE6C6701-66C9-43A3-BA56-D1CA2E9DD1D2}" srcOrd="0" destOrd="0" presId="urn:microsoft.com/office/officeart/2005/8/layout/gear1"/>
    <dgm:cxn modelId="{476F2C88-D516-45F0-BDFB-8F239CDF0261}" type="presOf" srcId="{04E8678D-FBB3-4578-AE97-AF33EAD9141A}" destId="{CD41654F-E7EA-461B-8B11-8F64EBC6BB89}" srcOrd="2" destOrd="0" presId="urn:microsoft.com/office/officeart/2005/8/layout/gear1"/>
    <dgm:cxn modelId="{07C2E088-B286-4817-A0F8-46F8DBF03255}" type="presOf" srcId="{9677F8E9-F3F5-46AD-88F6-71685D98C2E2}" destId="{9FED53ED-C228-4C0C-8B7E-A0D7BD79CA16}" srcOrd="2" destOrd="0" presId="urn:microsoft.com/office/officeart/2005/8/layout/gear1"/>
    <dgm:cxn modelId="{20C0279B-82E4-409B-8307-DA1DA6EE6379}" type="presOf" srcId="{9677F8E9-F3F5-46AD-88F6-71685D98C2E2}" destId="{7105470E-7CBB-4356-BD99-2E8BECD51BD6}" srcOrd="1" destOrd="0" presId="urn:microsoft.com/office/officeart/2005/8/layout/gear1"/>
    <dgm:cxn modelId="{CDA5EBA9-63C3-4523-BE6A-61F95D96B120}" type="presOf" srcId="{99AD609B-DFC3-4A0D-8EE6-FC2C2F1DEDF3}" destId="{D18D18A6-2C85-49A9-92CB-5FA354006362}" srcOrd="0" destOrd="0" presId="urn:microsoft.com/office/officeart/2005/8/layout/gear1"/>
    <dgm:cxn modelId="{229540B3-AC0C-48DE-A8F3-E3A4708520A5}" type="presOf" srcId="{04E8678D-FBB3-4578-AE97-AF33EAD9141A}" destId="{09F6E8C9-C2DF-4ACA-98F4-6B1F8C870881}" srcOrd="1" destOrd="0" presId="urn:microsoft.com/office/officeart/2005/8/layout/gear1"/>
    <dgm:cxn modelId="{0E0632CC-2C4F-4CD7-BBC1-04F2FCA8E740}" type="presOf" srcId="{37E6D5A3-B7FD-4EE3-890A-5E907B0BCCB9}" destId="{C64C8A40-10D4-4B68-B2A1-757DC3C8A393}" srcOrd="0" destOrd="0" presId="urn:microsoft.com/office/officeart/2005/8/layout/gear1"/>
    <dgm:cxn modelId="{8223925E-A730-4D3F-8019-B2785D41C565}" type="presParOf" srcId="{C64C8A40-10D4-4B68-B2A1-757DC3C8A393}" destId="{6C26D4F1-67D1-4107-B850-C8C4B1011B1E}" srcOrd="0" destOrd="0" presId="urn:microsoft.com/office/officeart/2005/8/layout/gear1"/>
    <dgm:cxn modelId="{9AD5A937-0050-4DD7-B4C7-F4C61120DF8A}" type="presParOf" srcId="{C64C8A40-10D4-4B68-B2A1-757DC3C8A393}" destId="{7105470E-7CBB-4356-BD99-2E8BECD51BD6}" srcOrd="1" destOrd="0" presId="urn:microsoft.com/office/officeart/2005/8/layout/gear1"/>
    <dgm:cxn modelId="{44A181E2-875D-4613-8CE2-BB967D624E15}" type="presParOf" srcId="{C64C8A40-10D4-4B68-B2A1-757DC3C8A393}" destId="{9FED53ED-C228-4C0C-8B7E-A0D7BD79CA16}" srcOrd="2" destOrd="0" presId="urn:microsoft.com/office/officeart/2005/8/layout/gear1"/>
    <dgm:cxn modelId="{C0427FE2-924A-42BC-9093-49D7D0A0944D}" type="presParOf" srcId="{C64C8A40-10D4-4B68-B2A1-757DC3C8A393}" destId="{CE6C6701-66C9-43A3-BA56-D1CA2E9DD1D2}" srcOrd="3" destOrd="0" presId="urn:microsoft.com/office/officeart/2005/8/layout/gear1"/>
    <dgm:cxn modelId="{99B74A66-C3EE-4C7E-A148-E52B2F28C6AD}" type="presParOf" srcId="{C64C8A40-10D4-4B68-B2A1-757DC3C8A393}" destId="{09F6E8C9-C2DF-4ACA-98F4-6B1F8C870881}" srcOrd="4" destOrd="0" presId="urn:microsoft.com/office/officeart/2005/8/layout/gear1"/>
    <dgm:cxn modelId="{A7BD5D0D-5F38-49B3-9134-E79A69148F2C}" type="presParOf" srcId="{C64C8A40-10D4-4B68-B2A1-757DC3C8A393}" destId="{CD41654F-E7EA-461B-8B11-8F64EBC6BB89}" srcOrd="5" destOrd="0" presId="urn:microsoft.com/office/officeart/2005/8/layout/gear1"/>
    <dgm:cxn modelId="{EC2EA112-C3EE-4C96-B1A5-C9A340170B4A}" type="presParOf" srcId="{C64C8A40-10D4-4B68-B2A1-757DC3C8A393}" destId="{0CE4A5C8-2B6C-4291-A8D7-505191D71EDF}" srcOrd="6" destOrd="0" presId="urn:microsoft.com/office/officeart/2005/8/layout/gear1"/>
    <dgm:cxn modelId="{D13AD77B-8002-4401-8722-E54F299A4758}" type="presParOf" srcId="{C64C8A40-10D4-4B68-B2A1-757DC3C8A393}" destId="{D18D18A6-2C85-49A9-92CB-5FA354006362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AF19EA-5D28-41F7-B548-EDEAB821AA87}" type="doc">
      <dgm:prSet loTypeId="urn:microsoft.com/office/officeart/2005/8/layout/radial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l-GR"/>
        </a:p>
      </dgm:t>
    </dgm:pt>
    <dgm:pt modelId="{CCCF8CBE-779D-4E5F-AC8B-3F50DB19CA81}">
      <dgm:prSet phldrT="[Text]" custT="1"/>
      <dgm:spPr/>
      <dgm:t>
        <a:bodyPr/>
        <a:lstStyle/>
        <a:p>
          <a:r>
            <a:rPr lang="en-US" sz="2000" dirty="0"/>
            <a:t>Risk</a:t>
          </a:r>
        </a:p>
        <a:p>
          <a:r>
            <a:rPr lang="en-US" sz="2000" dirty="0"/>
            <a:t>of infection</a:t>
          </a:r>
          <a:endParaRPr lang="el-GR" sz="2000" dirty="0"/>
        </a:p>
      </dgm:t>
    </dgm:pt>
    <dgm:pt modelId="{DFF8C856-18BD-48EB-B376-DF2A0FDFD944}" type="parTrans" cxnId="{1790FEAA-9B68-470C-905F-2E370C064320}">
      <dgm:prSet/>
      <dgm:spPr/>
      <dgm:t>
        <a:bodyPr/>
        <a:lstStyle/>
        <a:p>
          <a:endParaRPr lang="el-GR"/>
        </a:p>
      </dgm:t>
    </dgm:pt>
    <dgm:pt modelId="{4011E323-73D8-40C6-AF6B-B9D5E7A86BD9}" type="sibTrans" cxnId="{1790FEAA-9B68-470C-905F-2E370C064320}">
      <dgm:prSet/>
      <dgm:spPr/>
      <dgm:t>
        <a:bodyPr/>
        <a:lstStyle/>
        <a:p>
          <a:endParaRPr lang="el-GR"/>
        </a:p>
      </dgm:t>
    </dgm:pt>
    <dgm:pt modelId="{A2F4959C-1E83-4D24-A855-1DD497E71F7C}">
      <dgm:prSet phldrT="[Text]" custT="1"/>
      <dgm:spPr/>
      <dgm:t>
        <a:bodyPr/>
        <a:lstStyle/>
        <a:p>
          <a:r>
            <a:rPr lang="en-US" sz="900"/>
            <a:t>Pollution</a:t>
          </a:r>
          <a:endParaRPr lang="el-GR" sz="900" dirty="0"/>
        </a:p>
      </dgm:t>
    </dgm:pt>
    <dgm:pt modelId="{693E26DC-634B-4C2A-A41D-0A9AD353BC6B}" type="parTrans" cxnId="{29DA015B-B78A-492C-A678-2DC21ACECAAF}">
      <dgm:prSet/>
      <dgm:spPr/>
      <dgm:t>
        <a:bodyPr/>
        <a:lstStyle/>
        <a:p>
          <a:endParaRPr lang="el-GR"/>
        </a:p>
      </dgm:t>
    </dgm:pt>
    <dgm:pt modelId="{34A3032C-54DF-4586-8F5C-E35E967D07D1}" type="sibTrans" cxnId="{29DA015B-B78A-492C-A678-2DC21ACECAAF}">
      <dgm:prSet/>
      <dgm:spPr/>
      <dgm:t>
        <a:bodyPr/>
        <a:lstStyle/>
        <a:p>
          <a:endParaRPr lang="el-GR"/>
        </a:p>
      </dgm:t>
    </dgm:pt>
    <dgm:pt modelId="{DA24929F-2ED5-4A98-9295-F525B0DCA66B}">
      <dgm:prSet phldrT="[Text]" custT="1"/>
      <dgm:spPr/>
      <dgm:t>
        <a:bodyPr/>
        <a:lstStyle/>
        <a:p>
          <a:r>
            <a:rPr lang="en-US" sz="900" dirty="0"/>
            <a:t>Baseline functional status</a:t>
          </a:r>
        </a:p>
      </dgm:t>
    </dgm:pt>
    <dgm:pt modelId="{E9274C9A-0D0D-4DB0-B90B-5CAE413DB953}" type="parTrans" cxnId="{96F2A073-7E4E-43A7-A72E-6FCACB2124E2}">
      <dgm:prSet custAng="11351525"/>
      <dgm:spPr/>
      <dgm:t>
        <a:bodyPr/>
        <a:lstStyle/>
        <a:p>
          <a:endParaRPr lang="el-GR"/>
        </a:p>
      </dgm:t>
    </dgm:pt>
    <dgm:pt modelId="{04949B8F-84F8-4649-BDBB-2C448481CC8D}" type="sibTrans" cxnId="{96F2A073-7E4E-43A7-A72E-6FCACB2124E2}">
      <dgm:prSet/>
      <dgm:spPr/>
      <dgm:t>
        <a:bodyPr/>
        <a:lstStyle/>
        <a:p>
          <a:endParaRPr lang="el-GR"/>
        </a:p>
      </dgm:t>
    </dgm:pt>
    <dgm:pt modelId="{D36EE304-3340-4FB3-B1D3-81877560CECC}">
      <dgm:prSet phldrT="[Text]" custT="1"/>
      <dgm:spPr/>
      <dgm:t>
        <a:bodyPr/>
        <a:lstStyle/>
        <a:p>
          <a:r>
            <a:rPr lang="en-US" sz="900" dirty="0"/>
            <a:t>Geography</a:t>
          </a:r>
        </a:p>
      </dgm:t>
    </dgm:pt>
    <dgm:pt modelId="{55CCBCEE-0443-4DCA-8BF5-A14B7E5BAF8E}" type="parTrans" cxnId="{467D802A-65D1-44C1-A9FC-3A26A1E242D1}">
      <dgm:prSet custAng="11255646" custLinFactNeighborX="0"/>
      <dgm:spPr/>
      <dgm:t>
        <a:bodyPr/>
        <a:lstStyle/>
        <a:p>
          <a:endParaRPr lang="el-GR"/>
        </a:p>
      </dgm:t>
    </dgm:pt>
    <dgm:pt modelId="{5B44DCB6-3A86-4E4D-8089-B53311EB1521}" type="sibTrans" cxnId="{467D802A-65D1-44C1-A9FC-3A26A1E242D1}">
      <dgm:prSet/>
      <dgm:spPr/>
      <dgm:t>
        <a:bodyPr/>
        <a:lstStyle/>
        <a:p>
          <a:endParaRPr lang="el-GR"/>
        </a:p>
      </dgm:t>
    </dgm:pt>
    <dgm:pt modelId="{6A4C6B23-B55B-43ED-AD16-1F4FABAF67B1}">
      <dgm:prSet phldrT="[Text]" custT="1"/>
      <dgm:spPr/>
      <dgm:t>
        <a:bodyPr/>
        <a:lstStyle/>
        <a:p>
          <a:r>
            <a:rPr lang="en-US" sz="900" dirty="0"/>
            <a:t>Seasonality</a:t>
          </a:r>
        </a:p>
      </dgm:t>
    </dgm:pt>
    <dgm:pt modelId="{583856A6-9854-429B-AD2E-D31AFA40EE70}" type="parTrans" cxnId="{A1A99376-BE94-4E64-AF1E-359DE0AA3CB6}">
      <dgm:prSet custAng="10583676"/>
      <dgm:spPr/>
      <dgm:t>
        <a:bodyPr/>
        <a:lstStyle/>
        <a:p>
          <a:endParaRPr lang="el-GR"/>
        </a:p>
      </dgm:t>
    </dgm:pt>
    <dgm:pt modelId="{47235F93-FF42-4485-A792-2A6AA857BB5A}" type="sibTrans" cxnId="{A1A99376-BE94-4E64-AF1E-359DE0AA3CB6}">
      <dgm:prSet/>
      <dgm:spPr/>
      <dgm:t>
        <a:bodyPr/>
        <a:lstStyle/>
        <a:p>
          <a:endParaRPr lang="el-GR"/>
        </a:p>
      </dgm:t>
    </dgm:pt>
    <dgm:pt modelId="{163BF6FD-69BD-4D5C-8A18-F993A7EA2578}">
      <dgm:prSet phldrT="[Text]" custT="1"/>
      <dgm:spPr/>
      <dgm:t>
        <a:bodyPr/>
        <a:lstStyle/>
        <a:p>
          <a:r>
            <a:rPr lang="en-US" sz="900"/>
            <a:t>Life style (i.e. smoking, mobility, alcoholism)</a:t>
          </a:r>
          <a:endParaRPr lang="en-US" sz="900" dirty="0"/>
        </a:p>
      </dgm:t>
    </dgm:pt>
    <dgm:pt modelId="{F5387C7A-689D-4A51-AA41-2456E8FB4F4E}" type="parTrans" cxnId="{CE15C87C-8E64-4EA8-9B95-0F6DB09F5610}">
      <dgm:prSet custAng="10583676"/>
      <dgm:spPr/>
      <dgm:t>
        <a:bodyPr/>
        <a:lstStyle/>
        <a:p>
          <a:endParaRPr lang="el-GR"/>
        </a:p>
      </dgm:t>
    </dgm:pt>
    <dgm:pt modelId="{B3B6630F-202C-47DF-B35E-10FDB6325A85}" type="sibTrans" cxnId="{CE15C87C-8E64-4EA8-9B95-0F6DB09F5610}">
      <dgm:prSet/>
      <dgm:spPr/>
      <dgm:t>
        <a:bodyPr/>
        <a:lstStyle/>
        <a:p>
          <a:endParaRPr lang="el-GR"/>
        </a:p>
      </dgm:t>
    </dgm:pt>
    <dgm:pt modelId="{AED6724D-F813-40ED-844B-2A6FED7E742D}">
      <dgm:prSet phldrT="[Text]" custT="1"/>
      <dgm:spPr/>
      <dgm:t>
        <a:bodyPr/>
        <a:lstStyle/>
        <a:p>
          <a:r>
            <a:rPr lang="en-US" sz="900" dirty="0"/>
            <a:t>Mental disorders or retarding</a:t>
          </a:r>
        </a:p>
      </dgm:t>
    </dgm:pt>
    <dgm:pt modelId="{8FE962C0-8BE7-4871-8F92-0EC4468E0C17}" type="parTrans" cxnId="{1B6081FF-788B-48E7-9C80-D9DF618AF89C}">
      <dgm:prSet custAng="10974882"/>
      <dgm:spPr/>
      <dgm:t>
        <a:bodyPr/>
        <a:lstStyle/>
        <a:p>
          <a:endParaRPr lang="el-GR"/>
        </a:p>
      </dgm:t>
    </dgm:pt>
    <dgm:pt modelId="{6A979924-111B-4E33-AAD3-34B7CFB820E5}" type="sibTrans" cxnId="{1B6081FF-788B-48E7-9C80-D9DF618AF89C}">
      <dgm:prSet/>
      <dgm:spPr/>
      <dgm:t>
        <a:bodyPr/>
        <a:lstStyle/>
        <a:p>
          <a:endParaRPr lang="el-GR"/>
        </a:p>
      </dgm:t>
    </dgm:pt>
    <dgm:pt modelId="{2A373D83-8DFC-435D-A932-7A752866830F}">
      <dgm:prSet phldrT="[Text]" custT="1"/>
      <dgm:spPr/>
      <dgm:t>
        <a:bodyPr/>
        <a:lstStyle/>
        <a:p>
          <a:r>
            <a:rPr lang="en-US" sz="900" dirty="0"/>
            <a:t>SOFA +</a:t>
          </a:r>
        </a:p>
        <a:p>
          <a:r>
            <a:rPr lang="en-US" sz="900" dirty="0"/>
            <a:t>Likelihood of survival</a:t>
          </a:r>
        </a:p>
      </dgm:t>
    </dgm:pt>
    <dgm:pt modelId="{1A9D00EB-2838-4423-9191-EAD12B839044}" type="parTrans" cxnId="{B4D89F85-5BFE-4C53-BCAC-CAA418732E93}">
      <dgm:prSet custAng="10974882"/>
      <dgm:spPr/>
      <dgm:t>
        <a:bodyPr/>
        <a:lstStyle/>
        <a:p>
          <a:endParaRPr lang="el-GR"/>
        </a:p>
      </dgm:t>
    </dgm:pt>
    <dgm:pt modelId="{9C962BB4-640E-414E-95BE-C2F3AB8E421D}" type="sibTrans" cxnId="{B4D89F85-5BFE-4C53-BCAC-CAA418732E93}">
      <dgm:prSet/>
      <dgm:spPr/>
      <dgm:t>
        <a:bodyPr/>
        <a:lstStyle/>
        <a:p>
          <a:endParaRPr lang="el-GR"/>
        </a:p>
      </dgm:t>
    </dgm:pt>
    <dgm:pt modelId="{350B38D9-7048-4FDD-A53E-19AB767C1294}">
      <dgm:prSet phldrT="[Text]" custT="1"/>
      <dgm:spPr/>
      <dgm:t>
        <a:bodyPr/>
        <a:lstStyle/>
        <a:p>
          <a:r>
            <a:rPr lang="en-US" sz="900" dirty="0"/>
            <a:t>Conformation to authorities </a:t>
          </a:r>
        </a:p>
        <a:p>
          <a:r>
            <a:rPr lang="en-US" sz="900" dirty="0"/>
            <a:t>measurements</a:t>
          </a:r>
        </a:p>
      </dgm:t>
    </dgm:pt>
    <dgm:pt modelId="{85779368-6D36-4EE7-AA46-DAB43E5DB61B}" type="parTrans" cxnId="{DCE4765A-1D59-4188-B571-E785CAD4D6EF}">
      <dgm:prSet custAng="10984504" custLinFactNeighborX="0"/>
      <dgm:spPr/>
      <dgm:t>
        <a:bodyPr/>
        <a:lstStyle/>
        <a:p>
          <a:endParaRPr lang="el-GR"/>
        </a:p>
      </dgm:t>
    </dgm:pt>
    <dgm:pt modelId="{BA6BBDEB-AB13-46CF-86F8-A8B3111992A1}" type="sibTrans" cxnId="{DCE4765A-1D59-4188-B571-E785CAD4D6EF}">
      <dgm:prSet/>
      <dgm:spPr/>
      <dgm:t>
        <a:bodyPr/>
        <a:lstStyle/>
        <a:p>
          <a:endParaRPr lang="el-GR"/>
        </a:p>
      </dgm:t>
    </dgm:pt>
    <dgm:pt modelId="{C053474B-8652-4926-A1A3-B5D9B05AECD9}">
      <dgm:prSet phldrT="[Text]" custT="1"/>
      <dgm:spPr/>
      <dgm:t>
        <a:bodyPr/>
        <a:lstStyle/>
        <a:p>
          <a:r>
            <a:rPr lang="en-US" sz="900" dirty="0"/>
            <a:t>Underlined diseases</a:t>
          </a:r>
        </a:p>
      </dgm:t>
    </dgm:pt>
    <dgm:pt modelId="{700DBBE9-A775-46DF-8331-91DFBD6F94ED}" type="parTrans" cxnId="{CAFD4544-FEBA-4576-84DD-15839BC85259}">
      <dgm:prSet custAng="10982812"/>
      <dgm:spPr/>
      <dgm:t>
        <a:bodyPr/>
        <a:lstStyle/>
        <a:p>
          <a:endParaRPr lang="el-GR"/>
        </a:p>
      </dgm:t>
    </dgm:pt>
    <dgm:pt modelId="{CB922694-3185-4845-8931-A3A1D148DAF6}" type="sibTrans" cxnId="{CAFD4544-FEBA-4576-84DD-15839BC85259}">
      <dgm:prSet/>
      <dgm:spPr/>
      <dgm:t>
        <a:bodyPr/>
        <a:lstStyle/>
        <a:p>
          <a:endParaRPr lang="el-GR"/>
        </a:p>
      </dgm:t>
    </dgm:pt>
    <dgm:pt modelId="{02D3D2DE-34D7-483C-882C-931939CC8A29}">
      <dgm:prSet phldrT="[Text]" custT="1"/>
      <dgm:spPr/>
      <dgm:t>
        <a:bodyPr/>
        <a:lstStyle/>
        <a:p>
          <a:r>
            <a:rPr lang="en-US" sz="900" dirty="0"/>
            <a:t>Occupation</a:t>
          </a:r>
        </a:p>
      </dgm:t>
    </dgm:pt>
    <dgm:pt modelId="{0B8931D1-F85A-4211-B4D0-473198C7C8CF}" type="parTrans" cxnId="{59941AE6-795E-4EBC-B0FD-1B33CD03A053}">
      <dgm:prSet custAng="11039751"/>
      <dgm:spPr/>
      <dgm:t>
        <a:bodyPr/>
        <a:lstStyle/>
        <a:p>
          <a:endParaRPr lang="el-GR"/>
        </a:p>
      </dgm:t>
    </dgm:pt>
    <dgm:pt modelId="{75E73122-5432-4392-B53A-18D1CAAF0C9A}" type="sibTrans" cxnId="{59941AE6-795E-4EBC-B0FD-1B33CD03A053}">
      <dgm:prSet/>
      <dgm:spPr/>
      <dgm:t>
        <a:bodyPr/>
        <a:lstStyle/>
        <a:p>
          <a:endParaRPr lang="el-GR"/>
        </a:p>
      </dgm:t>
    </dgm:pt>
    <dgm:pt modelId="{8A0BF138-A0D2-42D2-8F7E-571F1A4CB1E4}" type="pres">
      <dgm:prSet presAssocID="{CBAF19EA-5D28-41F7-B548-EDEAB821AA87}" presName="composite" presStyleCnt="0">
        <dgm:presLayoutVars>
          <dgm:chMax val="1"/>
          <dgm:dir/>
          <dgm:resizeHandles val="exact"/>
        </dgm:presLayoutVars>
      </dgm:prSet>
      <dgm:spPr/>
    </dgm:pt>
    <dgm:pt modelId="{09D354CC-939F-4105-A8B6-EE16203B4A6A}" type="pres">
      <dgm:prSet presAssocID="{CBAF19EA-5D28-41F7-B548-EDEAB821AA87}" presName="radial" presStyleCnt="0">
        <dgm:presLayoutVars>
          <dgm:animLvl val="ctr"/>
        </dgm:presLayoutVars>
      </dgm:prSet>
      <dgm:spPr/>
    </dgm:pt>
    <dgm:pt modelId="{7E3C1E90-4B38-4ADE-80AB-1185FB722A59}" type="pres">
      <dgm:prSet presAssocID="{CCCF8CBE-779D-4E5F-AC8B-3F50DB19CA81}" presName="centerShape" presStyleLbl="vennNode1" presStyleIdx="0" presStyleCnt="11" custScaleX="60722" custScaleY="45481"/>
      <dgm:spPr/>
    </dgm:pt>
    <dgm:pt modelId="{A712868E-8FD6-4083-9672-F63E4D6156AF}" type="pres">
      <dgm:prSet presAssocID="{A2F4959C-1E83-4D24-A855-1DD497E71F7C}" presName="node" presStyleLbl="vennNode1" presStyleIdx="1" presStyleCnt="11">
        <dgm:presLayoutVars>
          <dgm:bulletEnabled val="1"/>
        </dgm:presLayoutVars>
      </dgm:prSet>
      <dgm:spPr/>
    </dgm:pt>
    <dgm:pt modelId="{4E3E2BBC-E443-42FD-B041-FF06BBD4FD03}" type="pres">
      <dgm:prSet presAssocID="{DA24929F-2ED5-4A98-9295-F525B0DCA66B}" presName="node" presStyleLbl="vennNode1" presStyleIdx="2" presStyleCnt="11">
        <dgm:presLayoutVars>
          <dgm:bulletEnabled val="1"/>
        </dgm:presLayoutVars>
      </dgm:prSet>
      <dgm:spPr/>
    </dgm:pt>
    <dgm:pt modelId="{7CA04225-E674-4040-8052-2CEFC3AA664F}" type="pres">
      <dgm:prSet presAssocID="{D36EE304-3340-4FB3-B1D3-81877560CECC}" presName="node" presStyleLbl="vennNode1" presStyleIdx="3" presStyleCnt="11">
        <dgm:presLayoutVars>
          <dgm:bulletEnabled val="1"/>
        </dgm:presLayoutVars>
      </dgm:prSet>
      <dgm:spPr/>
    </dgm:pt>
    <dgm:pt modelId="{56D9C908-2457-4782-B063-D98B1B61B196}" type="pres">
      <dgm:prSet presAssocID="{6A4C6B23-B55B-43ED-AD16-1F4FABAF67B1}" presName="node" presStyleLbl="vennNode1" presStyleIdx="4" presStyleCnt="11">
        <dgm:presLayoutVars>
          <dgm:bulletEnabled val="1"/>
        </dgm:presLayoutVars>
      </dgm:prSet>
      <dgm:spPr/>
    </dgm:pt>
    <dgm:pt modelId="{493E6FB9-FAD0-4C14-9309-3B4FDC18C18B}" type="pres">
      <dgm:prSet presAssocID="{163BF6FD-69BD-4D5C-8A18-F993A7EA2578}" presName="node" presStyleLbl="vennNode1" presStyleIdx="5" presStyleCnt="11">
        <dgm:presLayoutVars>
          <dgm:bulletEnabled val="1"/>
        </dgm:presLayoutVars>
      </dgm:prSet>
      <dgm:spPr/>
    </dgm:pt>
    <dgm:pt modelId="{10473FA5-9F2B-4255-815D-EFB4A95FB823}" type="pres">
      <dgm:prSet presAssocID="{AED6724D-F813-40ED-844B-2A6FED7E742D}" presName="node" presStyleLbl="vennNode1" presStyleIdx="6" presStyleCnt="11">
        <dgm:presLayoutVars>
          <dgm:bulletEnabled val="1"/>
        </dgm:presLayoutVars>
      </dgm:prSet>
      <dgm:spPr/>
    </dgm:pt>
    <dgm:pt modelId="{B95F7B11-AB23-4982-BE35-EA0C1BE4358F}" type="pres">
      <dgm:prSet presAssocID="{2A373D83-8DFC-435D-A932-7A752866830F}" presName="node" presStyleLbl="vennNode1" presStyleIdx="7" presStyleCnt="11">
        <dgm:presLayoutVars>
          <dgm:bulletEnabled val="1"/>
        </dgm:presLayoutVars>
      </dgm:prSet>
      <dgm:spPr/>
    </dgm:pt>
    <dgm:pt modelId="{DBEF2483-9899-424C-9511-3C57F1CD602E}" type="pres">
      <dgm:prSet presAssocID="{350B38D9-7048-4FDD-A53E-19AB767C1294}" presName="node" presStyleLbl="vennNode1" presStyleIdx="8" presStyleCnt="11">
        <dgm:presLayoutVars>
          <dgm:bulletEnabled val="1"/>
        </dgm:presLayoutVars>
      </dgm:prSet>
      <dgm:spPr/>
    </dgm:pt>
    <dgm:pt modelId="{9B54A723-C27E-4633-9259-BBC3C57A0210}" type="pres">
      <dgm:prSet presAssocID="{C053474B-8652-4926-A1A3-B5D9B05AECD9}" presName="node" presStyleLbl="vennNode1" presStyleIdx="9" presStyleCnt="11">
        <dgm:presLayoutVars>
          <dgm:bulletEnabled val="1"/>
        </dgm:presLayoutVars>
      </dgm:prSet>
      <dgm:spPr/>
    </dgm:pt>
    <dgm:pt modelId="{1A9C517F-212F-49E0-9BA8-B4AE072EB9E6}" type="pres">
      <dgm:prSet presAssocID="{02D3D2DE-34D7-483C-882C-931939CC8A29}" presName="node" presStyleLbl="vennNode1" presStyleIdx="10" presStyleCnt="11">
        <dgm:presLayoutVars>
          <dgm:bulletEnabled val="1"/>
        </dgm:presLayoutVars>
      </dgm:prSet>
      <dgm:spPr/>
    </dgm:pt>
  </dgm:ptLst>
  <dgm:cxnLst>
    <dgm:cxn modelId="{A2068C0E-8281-451C-A55B-9FF2F4A2E323}" type="presOf" srcId="{2A373D83-8DFC-435D-A932-7A752866830F}" destId="{B95F7B11-AB23-4982-BE35-EA0C1BE4358F}" srcOrd="0" destOrd="0" presId="urn:microsoft.com/office/officeart/2005/8/layout/radial3"/>
    <dgm:cxn modelId="{1064A616-9DED-48CF-B910-8C0CFCBF2A29}" type="presOf" srcId="{A2F4959C-1E83-4D24-A855-1DD497E71F7C}" destId="{A712868E-8FD6-4083-9672-F63E4D6156AF}" srcOrd="0" destOrd="0" presId="urn:microsoft.com/office/officeart/2005/8/layout/radial3"/>
    <dgm:cxn modelId="{DF77171E-80CC-4874-A01A-DC59F41F1E1D}" type="presOf" srcId="{163BF6FD-69BD-4D5C-8A18-F993A7EA2578}" destId="{493E6FB9-FAD0-4C14-9309-3B4FDC18C18B}" srcOrd="0" destOrd="0" presId="urn:microsoft.com/office/officeart/2005/8/layout/radial3"/>
    <dgm:cxn modelId="{467D802A-65D1-44C1-A9FC-3A26A1E242D1}" srcId="{CCCF8CBE-779D-4E5F-AC8B-3F50DB19CA81}" destId="{D36EE304-3340-4FB3-B1D3-81877560CECC}" srcOrd="2" destOrd="0" parTransId="{55CCBCEE-0443-4DCA-8BF5-A14B7E5BAF8E}" sibTransId="{5B44DCB6-3A86-4E4D-8089-B53311EB1521}"/>
    <dgm:cxn modelId="{29DA015B-B78A-492C-A678-2DC21ACECAAF}" srcId="{CCCF8CBE-779D-4E5F-AC8B-3F50DB19CA81}" destId="{A2F4959C-1E83-4D24-A855-1DD497E71F7C}" srcOrd="0" destOrd="0" parTransId="{693E26DC-634B-4C2A-A41D-0A9AD353BC6B}" sibTransId="{34A3032C-54DF-4586-8F5C-E35E967D07D1}"/>
    <dgm:cxn modelId="{C343565C-33C3-4FF9-B370-23893EC5BF13}" type="presOf" srcId="{CBAF19EA-5D28-41F7-B548-EDEAB821AA87}" destId="{8A0BF138-A0D2-42D2-8F7E-571F1A4CB1E4}" srcOrd="0" destOrd="0" presId="urn:microsoft.com/office/officeart/2005/8/layout/radial3"/>
    <dgm:cxn modelId="{CAFD4544-FEBA-4576-84DD-15839BC85259}" srcId="{CCCF8CBE-779D-4E5F-AC8B-3F50DB19CA81}" destId="{C053474B-8652-4926-A1A3-B5D9B05AECD9}" srcOrd="8" destOrd="0" parTransId="{700DBBE9-A775-46DF-8331-91DFBD6F94ED}" sibTransId="{CB922694-3185-4845-8931-A3A1D148DAF6}"/>
    <dgm:cxn modelId="{40DD6368-325F-4A50-A41B-9C7847E36564}" type="presOf" srcId="{CCCF8CBE-779D-4E5F-AC8B-3F50DB19CA81}" destId="{7E3C1E90-4B38-4ADE-80AB-1185FB722A59}" srcOrd="0" destOrd="0" presId="urn:microsoft.com/office/officeart/2005/8/layout/radial3"/>
    <dgm:cxn modelId="{96F2A073-7E4E-43A7-A72E-6FCACB2124E2}" srcId="{CCCF8CBE-779D-4E5F-AC8B-3F50DB19CA81}" destId="{DA24929F-2ED5-4A98-9295-F525B0DCA66B}" srcOrd="1" destOrd="0" parTransId="{E9274C9A-0D0D-4DB0-B90B-5CAE413DB953}" sibTransId="{04949B8F-84F8-4649-BDBB-2C448481CC8D}"/>
    <dgm:cxn modelId="{A1A99376-BE94-4E64-AF1E-359DE0AA3CB6}" srcId="{CCCF8CBE-779D-4E5F-AC8B-3F50DB19CA81}" destId="{6A4C6B23-B55B-43ED-AD16-1F4FABAF67B1}" srcOrd="3" destOrd="0" parTransId="{583856A6-9854-429B-AD2E-D31AFA40EE70}" sibTransId="{47235F93-FF42-4485-A792-2A6AA857BB5A}"/>
    <dgm:cxn modelId="{E1684779-042F-4BAA-B3CC-0FA6B247830E}" type="presOf" srcId="{AED6724D-F813-40ED-844B-2A6FED7E742D}" destId="{10473FA5-9F2B-4255-815D-EFB4A95FB823}" srcOrd="0" destOrd="0" presId="urn:microsoft.com/office/officeart/2005/8/layout/radial3"/>
    <dgm:cxn modelId="{DCE4765A-1D59-4188-B571-E785CAD4D6EF}" srcId="{CCCF8CBE-779D-4E5F-AC8B-3F50DB19CA81}" destId="{350B38D9-7048-4FDD-A53E-19AB767C1294}" srcOrd="7" destOrd="0" parTransId="{85779368-6D36-4EE7-AA46-DAB43E5DB61B}" sibTransId="{BA6BBDEB-AB13-46CF-86F8-A8B3111992A1}"/>
    <dgm:cxn modelId="{031EA57B-E8FC-430D-B7EC-B9A68C294EDA}" type="presOf" srcId="{DA24929F-2ED5-4A98-9295-F525B0DCA66B}" destId="{4E3E2BBC-E443-42FD-B041-FF06BBD4FD03}" srcOrd="0" destOrd="0" presId="urn:microsoft.com/office/officeart/2005/8/layout/radial3"/>
    <dgm:cxn modelId="{CE15C87C-8E64-4EA8-9B95-0F6DB09F5610}" srcId="{CCCF8CBE-779D-4E5F-AC8B-3F50DB19CA81}" destId="{163BF6FD-69BD-4D5C-8A18-F993A7EA2578}" srcOrd="4" destOrd="0" parTransId="{F5387C7A-689D-4A51-AA41-2456E8FB4F4E}" sibTransId="{B3B6630F-202C-47DF-B35E-10FDB6325A85}"/>
    <dgm:cxn modelId="{B4D89F85-5BFE-4C53-BCAC-CAA418732E93}" srcId="{CCCF8CBE-779D-4E5F-AC8B-3F50DB19CA81}" destId="{2A373D83-8DFC-435D-A932-7A752866830F}" srcOrd="6" destOrd="0" parTransId="{1A9D00EB-2838-4423-9191-EAD12B839044}" sibTransId="{9C962BB4-640E-414E-95BE-C2F3AB8E421D}"/>
    <dgm:cxn modelId="{7F2B4D98-EB8B-4B0E-B376-2EB4D593FF47}" type="presOf" srcId="{C053474B-8652-4926-A1A3-B5D9B05AECD9}" destId="{9B54A723-C27E-4633-9259-BBC3C57A0210}" srcOrd="0" destOrd="0" presId="urn:microsoft.com/office/officeart/2005/8/layout/radial3"/>
    <dgm:cxn modelId="{1790FEAA-9B68-470C-905F-2E370C064320}" srcId="{CBAF19EA-5D28-41F7-B548-EDEAB821AA87}" destId="{CCCF8CBE-779D-4E5F-AC8B-3F50DB19CA81}" srcOrd="0" destOrd="0" parTransId="{DFF8C856-18BD-48EB-B376-DF2A0FDFD944}" sibTransId="{4011E323-73D8-40C6-AF6B-B9D5E7A86BD9}"/>
    <dgm:cxn modelId="{33F7ECCA-CBAF-4025-839D-78A36AE6FE95}" type="presOf" srcId="{6A4C6B23-B55B-43ED-AD16-1F4FABAF67B1}" destId="{56D9C908-2457-4782-B063-D98B1B61B196}" srcOrd="0" destOrd="0" presId="urn:microsoft.com/office/officeart/2005/8/layout/radial3"/>
    <dgm:cxn modelId="{4B234ED2-FF1B-4C19-A460-F0375D9F3CD6}" type="presOf" srcId="{D36EE304-3340-4FB3-B1D3-81877560CECC}" destId="{7CA04225-E674-4040-8052-2CEFC3AA664F}" srcOrd="0" destOrd="0" presId="urn:microsoft.com/office/officeart/2005/8/layout/radial3"/>
    <dgm:cxn modelId="{CF2AEFD6-59F4-46FF-B615-2F2F6D8542AB}" type="presOf" srcId="{02D3D2DE-34D7-483C-882C-931939CC8A29}" destId="{1A9C517F-212F-49E0-9BA8-B4AE072EB9E6}" srcOrd="0" destOrd="0" presId="urn:microsoft.com/office/officeart/2005/8/layout/radial3"/>
    <dgm:cxn modelId="{59941AE6-795E-4EBC-B0FD-1B33CD03A053}" srcId="{CCCF8CBE-779D-4E5F-AC8B-3F50DB19CA81}" destId="{02D3D2DE-34D7-483C-882C-931939CC8A29}" srcOrd="9" destOrd="0" parTransId="{0B8931D1-F85A-4211-B4D0-473198C7C8CF}" sibTransId="{75E73122-5432-4392-B53A-18D1CAAF0C9A}"/>
    <dgm:cxn modelId="{FC0564E7-2FA0-496E-8197-13B7BC816DD6}" type="presOf" srcId="{350B38D9-7048-4FDD-A53E-19AB767C1294}" destId="{DBEF2483-9899-424C-9511-3C57F1CD602E}" srcOrd="0" destOrd="0" presId="urn:microsoft.com/office/officeart/2005/8/layout/radial3"/>
    <dgm:cxn modelId="{1B6081FF-788B-48E7-9C80-D9DF618AF89C}" srcId="{CCCF8CBE-779D-4E5F-AC8B-3F50DB19CA81}" destId="{AED6724D-F813-40ED-844B-2A6FED7E742D}" srcOrd="5" destOrd="0" parTransId="{8FE962C0-8BE7-4871-8F92-0EC4468E0C17}" sibTransId="{6A979924-111B-4E33-AAD3-34B7CFB820E5}"/>
    <dgm:cxn modelId="{C8E56E86-F5F3-4503-A75E-A186A6D07851}" type="presParOf" srcId="{8A0BF138-A0D2-42D2-8F7E-571F1A4CB1E4}" destId="{09D354CC-939F-4105-A8B6-EE16203B4A6A}" srcOrd="0" destOrd="0" presId="urn:microsoft.com/office/officeart/2005/8/layout/radial3"/>
    <dgm:cxn modelId="{F897B725-7C02-4E45-AAE9-32DE7F905239}" type="presParOf" srcId="{09D354CC-939F-4105-A8B6-EE16203B4A6A}" destId="{7E3C1E90-4B38-4ADE-80AB-1185FB722A59}" srcOrd="0" destOrd="0" presId="urn:microsoft.com/office/officeart/2005/8/layout/radial3"/>
    <dgm:cxn modelId="{C2AE49A3-769D-4BF6-A462-FC82A9C954CF}" type="presParOf" srcId="{09D354CC-939F-4105-A8B6-EE16203B4A6A}" destId="{A712868E-8FD6-4083-9672-F63E4D6156AF}" srcOrd="1" destOrd="0" presId="urn:microsoft.com/office/officeart/2005/8/layout/radial3"/>
    <dgm:cxn modelId="{FA4E6CDA-87C8-43AD-85E7-B5FB054D0185}" type="presParOf" srcId="{09D354CC-939F-4105-A8B6-EE16203B4A6A}" destId="{4E3E2BBC-E443-42FD-B041-FF06BBD4FD03}" srcOrd="2" destOrd="0" presId="urn:microsoft.com/office/officeart/2005/8/layout/radial3"/>
    <dgm:cxn modelId="{63BAB5A2-9066-4714-B1A5-7C9BE616F93C}" type="presParOf" srcId="{09D354CC-939F-4105-A8B6-EE16203B4A6A}" destId="{7CA04225-E674-4040-8052-2CEFC3AA664F}" srcOrd="3" destOrd="0" presId="urn:microsoft.com/office/officeart/2005/8/layout/radial3"/>
    <dgm:cxn modelId="{252C8FED-9857-4EF5-9F3C-DBEBB9DA5AC7}" type="presParOf" srcId="{09D354CC-939F-4105-A8B6-EE16203B4A6A}" destId="{56D9C908-2457-4782-B063-D98B1B61B196}" srcOrd="4" destOrd="0" presId="urn:microsoft.com/office/officeart/2005/8/layout/radial3"/>
    <dgm:cxn modelId="{D037132B-6FEF-4799-B397-92D84E14B962}" type="presParOf" srcId="{09D354CC-939F-4105-A8B6-EE16203B4A6A}" destId="{493E6FB9-FAD0-4C14-9309-3B4FDC18C18B}" srcOrd="5" destOrd="0" presId="urn:microsoft.com/office/officeart/2005/8/layout/radial3"/>
    <dgm:cxn modelId="{22EF78EE-B33C-429E-893A-5663E6608CDB}" type="presParOf" srcId="{09D354CC-939F-4105-A8B6-EE16203B4A6A}" destId="{10473FA5-9F2B-4255-815D-EFB4A95FB823}" srcOrd="6" destOrd="0" presId="urn:microsoft.com/office/officeart/2005/8/layout/radial3"/>
    <dgm:cxn modelId="{7D92BB0A-C06E-4EA0-AF29-5057D2DBC381}" type="presParOf" srcId="{09D354CC-939F-4105-A8B6-EE16203B4A6A}" destId="{B95F7B11-AB23-4982-BE35-EA0C1BE4358F}" srcOrd="7" destOrd="0" presId="urn:microsoft.com/office/officeart/2005/8/layout/radial3"/>
    <dgm:cxn modelId="{8DE1876B-A782-4F13-8126-E246607E11B5}" type="presParOf" srcId="{09D354CC-939F-4105-A8B6-EE16203B4A6A}" destId="{DBEF2483-9899-424C-9511-3C57F1CD602E}" srcOrd="8" destOrd="0" presId="urn:microsoft.com/office/officeart/2005/8/layout/radial3"/>
    <dgm:cxn modelId="{9FADFE4E-EFBD-48D4-A3D0-9D42D906CD37}" type="presParOf" srcId="{09D354CC-939F-4105-A8B6-EE16203B4A6A}" destId="{9B54A723-C27E-4633-9259-BBC3C57A0210}" srcOrd="9" destOrd="0" presId="urn:microsoft.com/office/officeart/2005/8/layout/radial3"/>
    <dgm:cxn modelId="{C7CCCC07-4DC7-4814-84CE-E25D6F12AFA5}" type="presParOf" srcId="{09D354CC-939F-4105-A8B6-EE16203B4A6A}" destId="{1A9C517F-212F-49E0-9BA8-B4AE072EB9E6}" srcOrd="1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69BAFA-3E8D-43D8-8D27-23A350E309A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552EE014-B791-4B39-AD40-13150B9B4225}">
      <dgm:prSet phldrT="[Text]"/>
      <dgm:spPr/>
      <dgm:t>
        <a:bodyPr/>
        <a:lstStyle/>
        <a:p>
          <a:r>
            <a:rPr lang="en-US" dirty="0"/>
            <a:t>Decision Trees</a:t>
          </a:r>
          <a:endParaRPr lang="el-GR" dirty="0"/>
        </a:p>
      </dgm:t>
    </dgm:pt>
    <dgm:pt modelId="{7C9B62E9-5D99-4F15-BA85-3A22BA61B76F}" type="parTrans" cxnId="{18BC63A3-2ADC-4DC0-B380-43FA7201CC70}">
      <dgm:prSet/>
      <dgm:spPr/>
      <dgm:t>
        <a:bodyPr/>
        <a:lstStyle/>
        <a:p>
          <a:endParaRPr lang="el-GR"/>
        </a:p>
      </dgm:t>
    </dgm:pt>
    <dgm:pt modelId="{8D405F99-A88A-43A2-8979-14BA35BC60BE}" type="sibTrans" cxnId="{18BC63A3-2ADC-4DC0-B380-43FA7201CC70}">
      <dgm:prSet/>
      <dgm:spPr/>
      <dgm:t>
        <a:bodyPr/>
        <a:lstStyle/>
        <a:p>
          <a:endParaRPr lang="el-GR"/>
        </a:p>
      </dgm:t>
    </dgm:pt>
    <dgm:pt modelId="{487033AE-3B2F-425E-BAE8-9866B6AF6D8E}">
      <dgm:prSet phldrT="[Text]"/>
      <dgm:spPr/>
      <dgm:t>
        <a:bodyPr/>
        <a:lstStyle/>
        <a:p>
          <a:r>
            <a:rPr lang="en-US" dirty="0"/>
            <a:t>Bagging</a:t>
          </a:r>
          <a:endParaRPr lang="el-GR" dirty="0"/>
        </a:p>
      </dgm:t>
    </dgm:pt>
    <dgm:pt modelId="{61AC32BA-8C7B-43B5-A24B-1531F13BE90E}" type="parTrans" cxnId="{8AE4FF77-FE45-4AFE-9FA3-D7B38D1A2856}">
      <dgm:prSet/>
      <dgm:spPr/>
      <dgm:t>
        <a:bodyPr/>
        <a:lstStyle/>
        <a:p>
          <a:endParaRPr lang="el-GR"/>
        </a:p>
      </dgm:t>
    </dgm:pt>
    <dgm:pt modelId="{2E21529D-69B4-4B8B-A3AF-C6DB61BD16A0}" type="sibTrans" cxnId="{8AE4FF77-FE45-4AFE-9FA3-D7B38D1A2856}">
      <dgm:prSet/>
      <dgm:spPr/>
      <dgm:t>
        <a:bodyPr/>
        <a:lstStyle/>
        <a:p>
          <a:endParaRPr lang="el-GR"/>
        </a:p>
      </dgm:t>
    </dgm:pt>
    <dgm:pt modelId="{A0BD9B03-24BD-4BD5-ABF1-8D70B793C2FF}">
      <dgm:prSet phldrT="[Text]"/>
      <dgm:spPr/>
      <dgm:t>
        <a:bodyPr/>
        <a:lstStyle/>
        <a:p>
          <a:r>
            <a:rPr lang="en-US" dirty="0"/>
            <a:t>Bootstrap aggregating</a:t>
          </a:r>
          <a:endParaRPr lang="el-GR" dirty="0"/>
        </a:p>
      </dgm:t>
    </dgm:pt>
    <dgm:pt modelId="{F8DACBB6-073F-4427-A792-260018AC5E79}" type="parTrans" cxnId="{E7567D4A-0CCD-44DD-AFF0-F28E3CFC2574}">
      <dgm:prSet/>
      <dgm:spPr/>
      <dgm:t>
        <a:bodyPr/>
        <a:lstStyle/>
        <a:p>
          <a:endParaRPr lang="el-GR"/>
        </a:p>
      </dgm:t>
    </dgm:pt>
    <dgm:pt modelId="{68D61636-9783-46C6-9173-CE15904CE9E0}" type="sibTrans" cxnId="{E7567D4A-0CCD-44DD-AFF0-F28E3CFC2574}">
      <dgm:prSet/>
      <dgm:spPr/>
      <dgm:t>
        <a:bodyPr/>
        <a:lstStyle/>
        <a:p>
          <a:endParaRPr lang="el-GR"/>
        </a:p>
      </dgm:t>
    </dgm:pt>
    <dgm:pt modelId="{B199BA78-4FAE-4BF0-8676-84FF76F01B92}">
      <dgm:prSet phldrT="[Text]"/>
      <dgm:spPr/>
      <dgm:t>
        <a:bodyPr/>
        <a:lstStyle/>
        <a:p>
          <a:r>
            <a:rPr lang="en-US" dirty="0"/>
            <a:t>Ensemble meta-algorithm</a:t>
          </a:r>
          <a:endParaRPr lang="el-GR" dirty="0"/>
        </a:p>
      </dgm:t>
    </dgm:pt>
    <dgm:pt modelId="{67856D58-DAE9-4DE1-8E72-69F685A9EAA8}" type="parTrans" cxnId="{BA737847-D1C5-4171-AD19-1028484AA928}">
      <dgm:prSet/>
      <dgm:spPr/>
      <dgm:t>
        <a:bodyPr/>
        <a:lstStyle/>
        <a:p>
          <a:endParaRPr lang="el-GR"/>
        </a:p>
      </dgm:t>
    </dgm:pt>
    <dgm:pt modelId="{F514FEEF-3825-4722-86C3-A0CA878B0E4A}" type="sibTrans" cxnId="{BA737847-D1C5-4171-AD19-1028484AA928}">
      <dgm:prSet/>
      <dgm:spPr/>
      <dgm:t>
        <a:bodyPr/>
        <a:lstStyle/>
        <a:p>
          <a:endParaRPr lang="el-GR"/>
        </a:p>
      </dgm:t>
    </dgm:pt>
    <dgm:pt modelId="{A308EDF9-29AD-4C2A-BCDC-8B485172BDDA}">
      <dgm:prSet phldrT="[Text]"/>
      <dgm:spPr/>
      <dgm:t>
        <a:bodyPr/>
        <a:lstStyle/>
        <a:p>
          <a:r>
            <a:rPr lang="en-US" dirty="0"/>
            <a:t>Boosting</a:t>
          </a:r>
          <a:endParaRPr lang="el-GR" dirty="0"/>
        </a:p>
      </dgm:t>
    </dgm:pt>
    <dgm:pt modelId="{77BC3A2E-1E42-44CD-96A4-E1DC80EE7382}" type="parTrans" cxnId="{9FEB3D7F-6481-4E05-8BD7-07853BDACE4A}">
      <dgm:prSet/>
      <dgm:spPr/>
      <dgm:t>
        <a:bodyPr/>
        <a:lstStyle/>
        <a:p>
          <a:endParaRPr lang="el-GR"/>
        </a:p>
      </dgm:t>
    </dgm:pt>
    <dgm:pt modelId="{A43B1615-6D60-4586-9C31-D3237E13E7B4}" type="sibTrans" cxnId="{9FEB3D7F-6481-4E05-8BD7-07853BDACE4A}">
      <dgm:prSet/>
      <dgm:spPr/>
      <dgm:t>
        <a:bodyPr/>
        <a:lstStyle/>
        <a:p>
          <a:endParaRPr lang="el-GR"/>
        </a:p>
      </dgm:t>
    </dgm:pt>
    <dgm:pt modelId="{E6387B04-F2E8-43EA-8FB0-4074BE01212A}">
      <dgm:prSet phldrT="[Text]"/>
      <dgm:spPr/>
      <dgm:t>
        <a:bodyPr/>
        <a:lstStyle/>
        <a:p>
          <a:r>
            <a:rPr lang="en-US" dirty="0"/>
            <a:t>Error minimization from previous models</a:t>
          </a:r>
          <a:endParaRPr lang="el-GR" dirty="0"/>
        </a:p>
      </dgm:t>
    </dgm:pt>
    <dgm:pt modelId="{C0F0C550-940E-4C21-994C-B05D9350416A}" type="parTrans" cxnId="{4B47A4E9-7744-459F-BC6F-6F39FC3F223E}">
      <dgm:prSet/>
      <dgm:spPr/>
      <dgm:t>
        <a:bodyPr/>
        <a:lstStyle/>
        <a:p>
          <a:endParaRPr lang="el-GR"/>
        </a:p>
      </dgm:t>
    </dgm:pt>
    <dgm:pt modelId="{E60A7EDC-CA03-4DB6-A702-CEB6B99F61EA}" type="sibTrans" cxnId="{4B47A4E9-7744-459F-BC6F-6F39FC3F223E}">
      <dgm:prSet/>
      <dgm:spPr/>
      <dgm:t>
        <a:bodyPr/>
        <a:lstStyle/>
        <a:p>
          <a:endParaRPr lang="el-GR"/>
        </a:p>
      </dgm:t>
    </dgm:pt>
    <dgm:pt modelId="{1F6CFEFE-76B5-4CC1-81A0-143FBAA5DFBD}">
      <dgm:prSet phldrT="[Text]"/>
      <dgm:spPr/>
      <dgm:t>
        <a:bodyPr/>
        <a:lstStyle/>
        <a:p>
          <a:r>
            <a:rPr lang="en-US" dirty="0"/>
            <a:t>Gradient Boosting</a:t>
          </a:r>
          <a:endParaRPr lang="el-GR" dirty="0"/>
        </a:p>
      </dgm:t>
    </dgm:pt>
    <dgm:pt modelId="{7D31ECF7-34AE-4386-B3F7-968E9855F922}" type="parTrans" cxnId="{C314D4CC-70B9-4D26-A457-F1AACD76257F}">
      <dgm:prSet/>
      <dgm:spPr/>
      <dgm:t>
        <a:bodyPr/>
        <a:lstStyle/>
        <a:p>
          <a:endParaRPr lang="el-GR"/>
        </a:p>
      </dgm:t>
    </dgm:pt>
    <dgm:pt modelId="{49553C8F-038A-4322-85C6-4E2248F84645}" type="sibTrans" cxnId="{C314D4CC-70B9-4D26-A457-F1AACD76257F}">
      <dgm:prSet/>
      <dgm:spPr/>
      <dgm:t>
        <a:bodyPr/>
        <a:lstStyle/>
        <a:p>
          <a:endParaRPr lang="el-GR"/>
        </a:p>
      </dgm:t>
    </dgm:pt>
    <dgm:pt modelId="{76B53C0C-CFAF-42DB-910D-988A29AB470A}">
      <dgm:prSet phldrT="[Text]"/>
      <dgm:spPr/>
      <dgm:t>
        <a:bodyPr/>
        <a:lstStyle/>
        <a:p>
          <a:r>
            <a:rPr lang="en-US" dirty="0"/>
            <a:t>Decision support tool using a tree-like model</a:t>
          </a:r>
          <a:endParaRPr lang="el-GR" dirty="0"/>
        </a:p>
      </dgm:t>
    </dgm:pt>
    <dgm:pt modelId="{11E2613F-26A8-45EB-B0B3-F754B1D3459F}" type="parTrans" cxnId="{143A1C39-002D-4219-ADBD-DAB8428ABB13}">
      <dgm:prSet/>
      <dgm:spPr/>
      <dgm:t>
        <a:bodyPr/>
        <a:lstStyle/>
        <a:p>
          <a:endParaRPr lang="el-GR"/>
        </a:p>
      </dgm:t>
    </dgm:pt>
    <dgm:pt modelId="{CB049CEB-E486-47FA-8D4B-BC8C070BA9DC}" type="sibTrans" cxnId="{143A1C39-002D-4219-ADBD-DAB8428ABB13}">
      <dgm:prSet/>
      <dgm:spPr/>
      <dgm:t>
        <a:bodyPr/>
        <a:lstStyle/>
        <a:p>
          <a:endParaRPr lang="el-GR"/>
        </a:p>
      </dgm:t>
    </dgm:pt>
    <dgm:pt modelId="{83EC3CF0-A201-4192-9FC1-9E4A5EA5FFCA}">
      <dgm:prSet phldrT="[Text]"/>
      <dgm:spPr/>
      <dgm:t>
        <a:bodyPr/>
        <a:lstStyle/>
        <a:p>
          <a:r>
            <a:rPr lang="en-US" dirty="0"/>
            <a:t>Gradient descent algorithm to minimize errors</a:t>
          </a:r>
          <a:endParaRPr lang="el-GR" dirty="0"/>
        </a:p>
      </dgm:t>
    </dgm:pt>
    <dgm:pt modelId="{59C9EED6-1256-4EDF-B459-83A4E188A9F4}" type="parTrans" cxnId="{37F10E9D-493C-4F47-8B12-8C41D8B7616F}">
      <dgm:prSet/>
      <dgm:spPr/>
      <dgm:t>
        <a:bodyPr/>
        <a:lstStyle/>
        <a:p>
          <a:endParaRPr lang="el-GR"/>
        </a:p>
      </dgm:t>
    </dgm:pt>
    <dgm:pt modelId="{971D9B45-611B-4CFB-A5B1-44489E416D8D}" type="sibTrans" cxnId="{37F10E9D-493C-4F47-8B12-8C41D8B7616F}">
      <dgm:prSet/>
      <dgm:spPr/>
      <dgm:t>
        <a:bodyPr/>
        <a:lstStyle/>
        <a:p>
          <a:endParaRPr lang="el-GR"/>
        </a:p>
      </dgm:t>
    </dgm:pt>
    <dgm:pt modelId="{8147B17E-4828-4A01-B924-72D229F3F9FE}" type="pres">
      <dgm:prSet presAssocID="{5B69BAFA-3E8D-43D8-8D27-23A350E309A0}" presName="Name0" presStyleCnt="0">
        <dgm:presLayoutVars>
          <dgm:dir/>
          <dgm:animLvl val="lvl"/>
          <dgm:resizeHandles val="exact"/>
        </dgm:presLayoutVars>
      </dgm:prSet>
      <dgm:spPr/>
    </dgm:pt>
    <dgm:pt modelId="{A1BE96B7-9786-4637-A9D7-8F06C5A9BE66}" type="pres">
      <dgm:prSet presAssocID="{5B69BAFA-3E8D-43D8-8D27-23A350E309A0}" presName="tSp" presStyleCnt="0"/>
      <dgm:spPr/>
    </dgm:pt>
    <dgm:pt modelId="{9A0C242B-7869-4200-9EC6-7BB6331C5288}" type="pres">
      <dgm:prSet presAssocID="{5B69BAFA-3E8D-43D8-8D27-23A350E309A0}" presName="bSp" presStyleCnt="0"/>
      <dgm:spPr/>
    </dgm:pt>
    <dgm:pt modelId="{6F532445-F4AC-47EB-A5D0-551D0B5CC231}" type="pres">
      <dgm:prSet presAssocID="{5B69BAFA-3E8D-43D8-8D27-23A350E309A0}" presName="process" presStyleCnt="0"/>
      <dgm:spPr/>
    </dgm:pt>
    <dgm:pt modelId="{40017C23-8648-4FBA-928E-300D342E8E4F}" type="pres">
      <dgm:prSet presAssocID="{552EE014-B791-4B39-AD40-13150B9B4225}" presName="composite1" presStyleCnt="0"/>
      <dgm:spPr/>
    </dgm:pt>
    <dgm:pt modelId="{9B6D3484-8F14-4263-97AB-F158CA624475}" type="pres">
      <dgm:prSet presAssocID="{552EE014-B791-4B39-AD40-13150B9B4225}" presName="dummyNode1" presStyleLbl="node1" presStyleIdx="0" presStyleCnt="4"/>
      <dgm:spPr/>
    </dgm:pt>
    <dgm:pt modelId="{7E5452C6-A1A4-43EE-AE8E-1042B4309C06}" type="pres">
      <dgm:prSet presAssocID="{552EE014-B791-4B39-AD40-13150B9B4225}" presName="childNode1" presStyleLbl="bgAcc1" presStyleIdx="0" presStyleCnt="4">
        <dgm:presLayoutVars>
          <dgm:bulletEnabled val="1"/>
        </dgm:presLayoutVars>
      </dgm:prSet>
      <dgm:spPr/>
    </dgm:pt>
    <dgm:pt modelId="{DF426C9A-AADB-433D-BEE2-6FB9B4CB6D54}" type="pres">
      <dgm:prSet presAssocID="{552EE014-B791-4B39-AD40-13150B9B4225}" presName="childNode1tx" presStyleLbl="bgAcc1" presStyleIdx="0" presStyleCnt="4">
        <dgm:presLayoutVars>
          <dgm:bulletEnabled val="1"/>
        </dgm:presLayoutVars>
      </dgm:prSet>
      <dgm:spPr/>
    </dgm:pt>
    <dgm:pt modelId="{A31BB81F-A1AB-449D-8335-1C1EC9D16B1C}" type="pres">
      <dgm:prSet presAssocID="{552EE014-B791-4B39-AD40-13150B9B4225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80C1DCEB-BEA8-4784-88EC-ED09AB9DED99}" type="pres">
      <dgm:prSet presAssocID="{552EE014-B791-4B39-AD40-13150B9B4225}" presName="connSite1" presStyleCnt="0"/>
      <dgm:spPr/>
    </dgm:pt>
    <dgm:pt modelId="{AF764BAA-EED8-4570-AE8E-2D131A17BD62}" type="pres">
      <dgm:prSet presAssocID="{8D405F99-A88A-43A2-8979-14BA35BC60BE}" presName="Name9" presStyleLbl="sibTrans2D1" presStyleIdx="0" presStyleCnt="3"/>
      <dgm:spPr/>
    </dgm:pt>
    <dgm:pt modelId="{F8EBE099-5BA7-42BC-979B-26940E88F263}" type="pres">
      <dgm:prSet presAssocID="{487033AE-3B2F-425E-BAE8-9866B6AF6D8E}" presName="composite2" presStyleCnt="0"/>
      <dgm:spPr/>
    </dgm:pt>
    <dgm:pt modelId="{A758385C-7A2C-4CF2-A11A-3B0D98E3CCE5}" type="pres">
      <dgm:prSet presAssocID="{487033AE-3B2F-425E-BAE8-9866B6AF6D8E}" presName="dummyNode2" presStyleLbl="node1" presStyleIdx="0" presStyleCnt="4"/>
      <dgm:spPr/>
    </dgm:pt>
    <dgm:pt modelId="{6DDE2BD8-A88C-4662-9A5D-789CD6899015}" type="pres">
      <dgm:prSet presAssocID="{487033AE-3B2F-425E-BAE8-9866B6AF6D8E}" presName="childNode2" presStyleLbl="bgAcc1" presStyleIdx="1" presStyleCnt="4">
        <dgm:presLayoutVars>
          <dgm:bulletEnabled val="1"/>
        </dgm:presLayoutVars>
      </dgm:prSet>
      <dgm:spPr/>
    </dgm:pt>
    <dgm:pt modelId="{0243F19F-AE48-498E-B60A-AD13C095F928}" type="pres">
      <dgm:prSet presAssocID="{487033AE-3B2F-425E-BAE8-9866B6AF6D8E}" presName="childNode2tx" presStyleLbl="bgAcc1" presStyleIdx="1" presStyleCnt="4">
        <dgm:presLayoutVars>
          <dgm:bulletEnabled val="1"/>
        </dgm:presLayoutVars>
      </dgm:prSet>
      <dgm:spPr/>
    </dgm:pt>
    <dgm:pt modelId="{48DE6029-B51F-4E53-B46E-0C99C84CC8FF}" type="pres">
      <dgm:prSet presAssocID="{487033AE-3B2F-425E-BAE8-9866B6AF6D8E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7DF09D46-B17F-4CFC-B3D1-7570DC2C3082}" type="pres">
      <dgm:prSet presAssocID="{487033AE-3B2F-425E-BAE8-9866B6AF6D8E}" presName="connSite2" presStyleCnt="0"/>
      <dgm:spPr/>
    </dgm:pt>
    <dgm:pt modelId="{486ED633-E1D2-47CE-9C08-491B990D88BA}" type="pres">
      <dgm:prSet presAssocID="{2E21529D-69B4-4B8B-A3AF-C6DB61BD16A0}" presName="Name18" presStyleLbl="sibTrans2D1" presStyleIdx="1" presStyleCnt="3"/>
      <dgm:spPr/>
    </dgm:pt>
    <dgm:pt modelId="{F688F00D-2A0A-4791-A61F-8F017E3C1C08}" type="pres">
      <dgm:prSet presAssocID="{A308EDF9-29AD-4C2A-BCDC-8B485172BDDA}" presName="composite1" presStyleCnt="0"/>
      <dgm:spPr/>
    </dgm:pt>
    <dgm:pt modelId="{DDD31FB2-06B7-44EF-BE64-7F60EA58ECBE}" type="pres">
      <dgm:prSet presAssocID="{A308EDF9-29AD-4C2A-BCDC-8B485172BDDA}" presName="dummyNode1" presStyleLbl="node1" presStyleIdx="1" presStyleCnt="4"/>
      <dgm:spPr/>
    </dgm:pt>
    <dgm:pt modelId="{64B59C6A-66E0-494C-9DBD-A0560B435A1A}" type="pres">
      <dgm:prSet presAssocID="{A308EDF9-29AD-4C2A-BCDC-8B485172BDDA}" presName="childNode1" presStyleLbl="bgAcc1" presStyleIdx="2" presStyleCnt="4">
        <dgm:presLayoutVars>
          <dgm:bulletEnabled val="1"/>
        </dgm:presLayoutVars>
      </dgm:prSet>
      <dgm:spPr/>
    </dgm:pt>
    <dgm:pt modelId="{24BCF216-D93C-4CEA-8E93-F3E8BA42ED30}" type="pres">
      <dgm:prSet presAssocID="{A308EDF9-29AD-4C2A-BCDC-8B485172BDDA}" presName="childNode1tx" presStyleLbl="bgAcc1" presStyleIdx="2" presStyleCnt="4">
        <dgm:presLayoutVars>
          <dgm:bulletEnabled val="1"/>
        </dgm:presLayoutVars>
      </dgm:prSet>
      <dgm:spPr/>
    </dgm:pt>
    <dgm:pt modelId="{923322AF-10A4-426B-A4B5-FCEB9692C848}" type="pres">
      <dgm:prSet presAssocID="{A308EDF9-29AD-4C2A-BCDC-8B485172BDD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B7219C61-6717-4C58-9EF2-461C0AC1DAD8}" type="pres">
      <dgm:prSet presAssocID="{A308EDF9-29AD-4C2A-BCDC-8B485172BDDA}" presName="connSite1" presStyleCnt="0"/>
      <dgm:spPr/>
    </dgm:pt>
    <dgm:pt modelId="{4E262E47-031E-4AA7-B53A-43EBB8ACE863}" type="pres">
      <dgm:prSet presAssocID="{A43B1615-6D60-4586-9C31-D3237E13E7B4}" presName="Name9" presStyleLbl="sibTrans2D1" presStyleIdx="2" presStyleCnt="3"/>
      <dgm:spPr/>
    </dgm:pt>
    <dgm:pt modelId="{94E5FC5A-9104-44FB-9C17-86ECB72614B1}" type="pres">
      <dgm:prSet presAssocID="{1F6CFEFE-76B5-4CC1-81A0-143FBAA5DFBD}" presName="composite2" presStyleCnt="0"/>
      <dgm:spPr/>
    </dgm:pt>
    <dgm:pt modelId="{2F470948-E067-4758-86AA-33C151D922B7}" type="pres">
      <dgm:prSet presAssocID="{1F6CFEFE-76B5-4CC1-81A0-143FBAA5DFBD}" presName="dummyNode2" presStyleLbl="node1" presStyleIdx="2" presStyleCnt="4"/>
      <dgm:spPr/>
    </dgm:pt>
    <dgm:pt modelId="{7DA9295A-D526-482A-9C36-181E6EC2F8FA}" type="pres">
      <dgm:prSet presAssocID="{1F6CFEFE-76B5-4CC1-81A0-143FBAA5DFBD}" presName="childNode2" presStyleLbl="bgAcc1" presStyleIdx="3" presStyleCnt="4">
        <dgm:presLayoutVars>
          <dgm:bulletEnabled val="1"/>
        </dgm:presLayoutVars>
      </dgm:prSet>
      <dgm:spPr/>
    </dgm:pt>
    <dgm:pt modelId="{F533D27E-5908-45D4-921D-E6D3363C6587}" type="pres">
      <dgm:prSet presAssocID="{1F6CFEFE-76B5-4CC1-81A0-143FBAA5DFBD}" presName="childNode2tx" presStyleLbl="bgAcc1" presStyleIdx="3" presStyleCnt="4">
        <dgm:presLayoutVars>
          <dgm:bulletEnabled val="1"/>
        </dgm:presLayoutVars>
      </dgm:prSet>
      <dgm:spPr/>
    </dgm:pt>
    <dgm:pt modelId="{622ABA96-F84C-427D-BAF0-7EC8C1DAEE93}" type="pres">
      <dgm:prSet presAssocID="{1F6CFEFE-76B5-4CC1-81A0-143FBAA5DFBD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22D3F18D-B048-421D-8247-2C0DA4E89F8C}" type="pres">
      <dgm:prSet presAssocID="{1F6CFEFE-76B5-4CC1-81A0-143FBAA5DFBD}" presName="connSite2" presStyleCnt="0"/>
      <dgm:spPr/>
    </dgm:pt>
  </dgm:ptLst>
  <dgm:cxnLst>
    <dgm:cxn modelId="{09BB7108-A3E9-4E66-9976-77E160638F53}" type="presOf" srcId="{83EC3CF0-A201-4192-9FC1-9E4A5EA5FFCA}" destId="{F533D27E-5908-45D4-921D-E6D3363C6587}" srcOrd="1" destOrd="0" presId="urn:microsoft.com/office/officeart/2005/8/layout/hProcess4"/>
    <dgm:cxn modelId="{3D33DF11-5A50-47DC-98D8-4428CE408E1A}" type="presOf" srcId="{552EE014-B791-4B39-AD40-13150B9B4225}" destId="{A31BB81F-A1AB-449D-8335-1C1EC9D16B1C}" srcOrd="0" destOrd="0" presId="urn:microsoft.com/office/officeart/2005/8/layout/hProcess4"/>
    <dgm:cxn modelId="{05E2F915-0BFF-438F-9ED5-7E60C9CAEFFE}" type="presOf" srcId="{A43B1615-6D60-4586-9C31-D3237E13E7B4}" destId="{4E262E47-031E-4AA7-B53A-43EBB8ACE863}" srcOrd="0" destOrd="0" presId="urn:microsoft.com/office/officeart/2005/8/layout/hProcess4"/>
    <dgm:cxn modelId="{EE40D11A-D33B-4014-80A2-FC21ACF95EAB}" type="presOf" srcId="{83EC3CF0-A201-4192-9FC1-9E4A5EA5FFCA}" destId="{7DA9295A-D526-482A-9C36-181E6EC2F8FA}" srcOrd="0" destOrd="0" presId="urn:microsoft.com/office/officeart/2005/8/layout/hProcess4"/>
    <dgm:cxn modelId="{E0C72124-C410-4AEA-84D4-C9AB7D8C5D86}" type="presOf" srcId="{E6387B04-F2E8-43EA-8FB0-4074BE01212A}" destId="{24BCF216-D93C-4CEA-8E93-F3E8BA42ED30}" srcOrd="1" destOrd="0" presId="urn:microsoft.com/office/officeart/2005/8/layout/hProcess4"/>
    <dgm:cxn modelId="{2C62C92E-4B14-4485-BDBF-8FB8316DD165}" type="presOf" srcId="{487033AE-3B2F-425E-BAE8-9866B6AF6D8E}" destId="{48DE6029-B51F-4E53-B46E-0C99C84CC8FF}" srcOrd="0" destOrd="0" presId="urn:microsoft.com/office/officeart/2005/8/layout/hProcess4"/>
    <dgm:cxn modelId="{E2341A33-3633-45E2-BF29-8C971E269A71}" type="presOf" srcId="{A308EDF9-29AD-4C2A-BCDC-8B485172BDDA}" destId="{923322AF-10A4-426B-A4B5-FCEB9692C848}" srcOrd="0" destOrd="0" presId="urn:microsoft.com/office/officeart/2005/8/layout/hProcess4"/>
    <dgm:cxn modelId="{143A1C39-002D-4219-ADBD-DAB8428ABB13}" srcId="{552EE014-B791-4B39-AD40-13150B9B4225}" destId="{76B53C0C-CFAF-42DB-910D-988A29AB470A}" srcOrd="0" destOrd="0" parTransId="{11E2613F-26A8-45EB-B0B3-F754B1D3459F}" sibTransId="{CB049CEB-E486-47FA-8D4B-BC8C070BA9DC}"/>
    <dgm:cxn modelId="{C4BC6147-B409-4868-BF6E-62FFA17AFB23}" type="presOf" srcId="{76B53C0C-CFAF-42DB-910D-988A29AB470A}" destId="{7E5452C6-A1A4-43EE-AE8E-1042B4309C06}" srcOrd="0" destOrd="0" presId="urn:microsoft.com/office/officeart/2005/8/layout/hProcess4"/>
    <dgm:cxn modelId="{BA737847-D1C5-4171-AD19-1028484AA928}" srcId="{487033AE-3B2F-425E-BAE8-9866B6AF6D8E}" destId="{B199BA78-4FAE-4BF0-8676-84FF76F01B92}" srcOrd="1" destOrd="0" parTransId="{67856D58-DAE9-4DE1-8E72-69F685A9EAA8}" sibTransId="{F514FEEF-3825-4722-86C3-A0CA878B0E4A}"/>
    <dgm:cxn modelId="{87B16C69-A79D-41CF-A12D-C1B41E3B9F10}" type="presOf" srcId="{1F6CFEFE-76B5-4CC1-81A0-143FBAA5DFBD}" destId="{622ABA96-F84C-427D-BAF0-7EC8C1DAEE93}" srcOrd="0" destOrd="0" presId="urn:microsoft.com/office/officeart/2005/8/layout/hProcess4"/>
    <dgm:cxn modelId="{E7567D4A-0CCD-44DD-AFF0-F28E3CFC2574}" srcId="{487033AE-3B2F-425E-BAE8-9866B6AF6D8E}" destId="{A0BD9B03-24BD-4BD5-ABF1-8D70B793C2FF}" srcOrd="0" destOrd="0" parTransId="{F8DACBB6-073F-4427-A792-260018AC5E79}" sibTransId="{68D61636-9783-46C6-9173-CE15904CE9E0}"/>
    <dgm:cxn modelId="{9302B94B-CFAD-4077-B0D3-BD7445A8BFEB}" type="presOf" srcId="{5B69BAFA-3E8D-43D8-8D27-23A350E309A0}" destId="{8147B17E-4828-4A01-B924-72D229F3F9FE}" srcOrd="0" destOrd="0" presId="urn:microsoft.com/office/officeart/2005/8/layout/hProcess4"/>
    <dgm:cxn modelId="{8795966E-5195-4CBE-AD58-B0D42BBF42DF}" type="presOf" srcId="{E6387B04-F2E8-43EA-8FB0-4074BE01212A}" destId="{64B59C6A-66E0-494C-9DBD-A0560B435A1A}" srcOrd="0" destOrd="0" presId="urn:microsoft.com/office/officeart/2005/8/layout/hProcess4"/>
    <dgm:cxn modelId="{4DD0F577-EA47-4EDD-8CBB-32E51B0C565A}" type="presOf" srcId="{A0BD9B03-24BD-4BD5-ABF1-8D70B793C2FF}" destId="{6DDE2BD8-A88C-4662-9A5D-789CD6899015}" srcOrd="0" destOrd="0" presId="urn:microsoft.com/office/officeart/2005/8/layout/hProcess4"/>
    <dgm:cxn modelId="{8AE4FF77-FE45-4AFE-9FA3-D7B38D1A2856}" srcId="{5B69BAFA-3E8D-43D8-8D27-23A350E309A0}" destId="{487033AE-3B2F-425E-BAE8-9866B6AF6D8E}" srcOrd="1" destOrd="0" parTransId="{61AC32BA-8C7B-43B5-A24B-1531F13BE90E}" sibTransId="{2E21529D-69B4-4B8B-A3AF-C6DB61BD16A0}"/>
    <dgm:cxn modelId="{9FEB3D7F-6481-4E05-8BD7-07853BDACE4A}" srcId="{5B69BAFA-3E8D-43D8-8D27-23A350E309A0}" destId="{A308EDF9-29AD-4C2A-BCDC-8B485172BDDA}" srcOrd="2" destOrd="0" parTransId="{77BC3A2E-1E42-44CD-96A4-E1DC80EE7382}" sibTransId="{A43B1615-6D60-4586-9C31-D3237E13E7B4}"/>
    <dgm:cxn modelId="{E4D2DA88-6B13-4794-B2EA-9C5B6C68CE64}" type="presOf" srcId="{B199BA78-4FAE-4BF0-8676-84FF76F01B92}" destId="{6DDE2BD8-A88C-4662-9A5D-789CD6899015}" srcOrd="0" destOrd="1" presId="urn:microsoft.com/office/officeart/2005/8/layout/hProcess4"/>
    <dgm:cxn modelId="{37F10E9D-493C-4F47-8B12-8C41D8B7616F}" srcId="{1F6CFEFE-76B5-4CC1-81A0-143FBAA5DFBD}" destId="{83EC3CF0-A201-4192-9FC1-9E4A5EA5FFCA}" srcOrd="0" destOrd="0" parTransId="{59C9EED6-1256-4EDF-B459-83A4E188A9F4}" sibTransId="{971D9B45-611B-4CFB-A5B1-44489E416D8D}"/>
    <dgm:cxn modelId="{18BC63A3-2ADC-4DC0-B380-43FA7201CC70}" srcId="{5B69BAFA-3E8D-43D8-8D27-23A350E309A0}" destId="{552EE014-B791-4B39-AD40-13150B9B4225}" srcOrd="0" destOrd="0" parTransId="{7C9B62E9-5D99-4F15-BA85-3A22BA61B76F}" sibTransId="{8D405F99-A88A-43A2-8979-14BA35BC60BE}"/>
    <dgm:cxn modelId="{C314D4CC-70B9-4D26-A457-F1AACD76257F}" srcId="{5B69BAFA-3E8D-43D8-8D27-23A350E309A0}" destId="{1F6CFEFE-76B5-4CC1-81A0-143FBAA5DFBD}" srcOrd="3" destOrd="0" parTransId="{7D31ECF7-34AE-4386-B3F7-968E9855F922}" sibTransId="{49553C8F-038A-4322-85C6-4E2248F84645}"/>
    <dgm:cxn modelId="{FCAF73D3-BA0E-4F12-9C85-C993AFEF4F53}" type="presOf" srcId="{B199BA78-4FAE-4BF0-8676-84FF76F01B92}" destId="{0243F19F-AE48-498E-B60A-AD13C095F928}" srcOrd="1" destOrd="1" presId="urn:microsoft.com/office/officeart/2005/8/layout/hProcess4"/>
    <dgm:cxn modelId="{086041D4-983B-4300-BCCD-8988EB5C8C5E}" type="presOf" srcId="{A0BD9B03-24BD-4BD5-ABF1-8D70B793C2FF}" destId="{0243F19F-AE48-498E-B60A-AD13C095F928}" srcOrd="1" destOrd="0" presId="urn:microsoft.com/office/officeart/2005/8/layout/hProcess4"/>
    <dgm:cxn modelId="{4B47A4E9-7744-459F-BC6F-6F39FC3F223E}" srcId="{A308EDF9-29AD-4C2A-BCDC-8B485172BDDA}" destId="{E6387B04-F2E8-43EA-8FB0-4074BE01212A}" srcOrd="0" destOrd="0" parTransId="{C0F0C550-940E-4C21-994C-B05D9350416A}" sibTransId="{E60A7EDC-CA03-4DB6-A702-CEB6B99F61EA}"/>
    <dgm:cxn modelId="{90F467EB-8123-47A7-944D-D70C9D397F36}" type="presOf" srcId="{8D405F99-A88A-43A2-8979-14BA35BC60BE}" destId="{AF764BAA-EED8-4570-AE8E-2D131A17BD62}" srcOrd="0" destOrd="0" presId="urn:microsoft.com/office/officeart/2005/8/layout/hProcess4"/>
    <dgm:cxn modelId="{545741FB-4D9E-4082-88BB-C44761E01E34}" type="presOf" srcId="{76B53C0C-CFAF-42DB-910D-988A29AB470A}" destId="{DF426C9A-AADB-433D-BEE2-6FB9B4CB6D54}" srcOrd="1" destOrd="0" presId="urn:microsoft.com/office/officeart/2005/8/layout/hProcess4"/>
    <dgm:cxn modelId="{398360FC-8CE2-4EDE-81C6-B55B743B3326}" type="presOf" srcId="{2E21529D-69B4-4B8B-A3AF-C6DB61BD16A0}" destId="{486ED633-E1D2-47CE-9C08-491B990D88BA}" srcOrd="0" destOrd="0" presId="urn:microsoft.com/office/officeart/2005/8/layout/hProcess4"/>
    <dgm:cxn modelId="{D2163805-8485-48D6-837D-9877F8BC6CCB}" type="presParOf" srcId="{8147B17E-4828-4A01-B924-72D229F3F9FE}" destId="{A1BE96B7-9786-4637-A9D7-8F06C5A9BE66}" srcOrd="0" destOrd="0" presId="urn:microsoft.com/office/officeart/2005/8/layout/hProcess4"/>
    <dgm:cxn modelId="{A3AB5256-A727-4BA7-9FF7-445E2D72B77B}" type="presParOf" srcId="{8147B17E-4828-4A01-B924-72D229F3F9FE}" destId="{9A0C242B-7869-4200-9EC6-7BB6331C5288}" srcOrd="1" destOrd="0" presId="urn:microsoft.com/office/officeart/2005/8/layout/hProcess4"/>
    <dgm:cxn modelId="{B5F0DE77-3A3D-498B-A185-E0B849EC8366}" type="presParOf" srcId="{8147B17E-4828-4A01-B924-72D229F3F9FE}" destId="{6F532445-F4AC-47EB-A5D0-551D0B5CC231}" srcOrd="2" destOrd="0" presId="urn:microsoft.com/office/officeart/2005/8/layout/hProcess4"/>
    <dgm:cxn modelId="{89018861-C148-4C85-813E-0CAA2FD9AB5B}" type="presParOf" srcId="{6F532445-F4AC-47EB-A5D0-551D0B5CC231}" destId="{40017C23-8648-4FBA-928E-300D342E8E4F}" srcOrd="0" destOrd="0" presId="urn:microsoft.com/office/officeart/2005/8/layout/hProcess4"/>
    <dgm:cxn modelId="{97208784-F4F6-43CE-812F-589E77DBBF69}" type="presParOf" srcId="{40017C23-8648-4FBA-928E-300D342E8E4F}" destId="{9B6D3484-8F14-4263-97AB-F158CA624475}" srcOrd="0" destOrd="0" presId="urn:microsoft.com/office/officeart/2005/8/layout/hProcess4"/>
    <dgm:cxn modelId="{7D37652C-9CDF-41E8-8BD8-DE00562C2AAC}" type="presParOf" srcId="{40017C23-8648-4FBA-928E-300D342E8E4F}" destId="{7E5452C6-A1A4-43EE-AE8E-1042B4309C06}" srcOrd="1" destOrd="0" presId="urn:microsoft.com/office/officeart/2005/8/layout/hProcess4"/>
    <dgm:cxn modelId="{26CCB60E-E5CE-4F2A-AA66-3A784EA9B78E}" type="presParOf" srcId="{40017C23-8648-4FBA-928E-300D342E8E4F}" destId="{DF426C9A-AADB-433D-BEE2-6FB9B4CB6D54}" srcOrd="2" destOrd="0" presId="urn:microsoft.com/office/officeart/2005/8/layout/hProcess4"/>
    <dgm:cxn modelId="{833CB209-8697-4273-AA84-55CA1A771F78}" type="presParOf" srcId="{40017C23-8648-4FBA-928E-300D342E8E4F}" destId="{A31BB81F-A1AB-449D-8335-1C1EC9D16B1C}" srcOrd="3" destOrd="0" presId="urn:microsoft.com/office/officeart/2005/8/layout/hProcess4"/>
    <dgm:cxn modelId="{1FA3E9E2-682B-42E9-AF7C-0907C3D3233B}" type="presParOf" srcId="{40017C23-8648-4FBA-928E-300D342E8E4F}" destId="{80C1DCEB-BEA8-4784-88EC-ED09AB9DED99}" srcOrd="4" destOrd="0" presId="urn:microsoft.com/office/officeart/2005/8/layout/hProcess4"/>
    <dgm:cxn modelId="{4B5F0116-7D17-403A-B6CA-13428A4BE09C}" type="presParOf" srcId="{6F532445-F4AC-47EB-A5D0-551D0B5CC231}" destId="{AF764BAA-EED8-4570-AE8E-2D131A17BD62}" srcOrd="1" destOrd="0" presId="urn:microsoft.com/office/officeart/2005/8/layout/hProcess4"/>
    <dgm:cxn modelId="{00026EA8-2030-4D02-8BF3-2ECFF242F88C}" type="presParOf" srcId="{6F532445-F4AC-47EB-A5D0-551D0B5CC231}" destId="{F8EBE099-5BA7-42BC-979B-26940E88F263}" srcOrd="2" destOrd="0" presId="urn:microsoft.com/office/officeart/2005/8/layout/hProcess4"/>
    <dgm:cxn modelId="{29FB92C6-F0B9-4BE5-B5D0-2A39A1B1C819}" type="presParOf" srcId="{F8EBE099-5BA7-42BC-979B-26940E88F263}" destId="{A758385C-7A2C-4CF2-A11A-3B0D98E3CCE5}" srcOrd="0" destOrd="0" presId="urn:microsoft.com/office/officeart/2005/8/layout/hProcess4"/>
    <dgm:cxn modelId="{828C995C-8FBD-41AF-8E8F-3627CFF815ED}" type="presParOf" srcId="{F8EBE099-5BA7-42BC-979B-26940E88F263}" destId="{6DDE2BD8-A88C-4662-9A5D-789CD6899015}" srcOrd="1" destOrd="0" presId="urn:microsoft.com/office/officeart/2005/8/layout/hProcess4"/>
    <dgm:cxn modelId="{20886BC1-2905-45B3-8B2E-9F3AE8056E94}" type="presParOf" srcId="{F8EBE099-5BA7-42BC-979B-26940E88F263}" destId="{0243F19F-AE48-498E-B60A-AD13C095F928}" srcOrd="2" destOrd="0" presId="urn:microsoft.com/office/officeart/2005/8/layout/hProcess4"/>
    <dgm:cxn modelId="{F7B1074A-5B65-4D1F-9759-A77678FB718C}" type="presParOf" srcId="{F8EBE099-5BA7-42BC-979B-26940E88F263}" destId="{48DE6029-B51F-4E53-B46E-0C99C84CC8FF}" srcOrd="3" destOrd="0" presId="urn:microsoft.com/office/officeart/2005/8/layout/hProcess4"/>
    <dgm:cxn modelId="{C71FC327-9849-4E84-B42B-C62B653F991A}" type="presParOf" srcId="{F8EBE099-5BA7-42BC-979B-26940E88F263}" destId="{7DF09D46-B17F-4CFC-B3D1-7570DC2C3082}" srcOrd="4" destOrd="0" presId="urn:microsoft.com/office/officeart/2005/8/layout/hProcess4"/>
    <dgm:cxn modelId="{03E2BE38-D1F8-459E-ACA1-A57B3CD533FB}" type="presParOf" srcId="{6F532445-F4AC-47EB-A5D0-551D0B5CC231}" destId="{486ED633-E1D2-47CE-9C08-491B990D88BA}" srcOrd="3" destOrd="0" presId="urn:microsoft.com/office/officeart/2005/8/layout/hProcess4"/>
    <dgm:cxn modelId="{BCD6A4D4-428D-455E-90B0-9334BBA9F30E}" type="presParOf" srcId="{6F532445-F4AC-47EB-A5D0-551D0B5CC231}" destId="{F688F00D-2A0A-4791-A61F-8F017E3C1C08}" srcOrd="4" destOrd="0" presId="urn:microsoft.com/office/officeart/2005/8/layout/hProcess4"/>
    <dgm:cxn modelId="{6FC3D527-D34F-4706-B253-CD32D4AC2514}" type="presParOf" srcId="{F688F00D-2A0A-4791-A61F-8F017E3C1C08}" destId="{DDD31FB2-06B7-44EF-BE64-7F60EA58ECBE}" srcOrd="0" destOrd="0" presId="urn:microsoft.com/office/officeart/2005/8/layout/hProcess4"/>
    <dgm:cxn modelId="{81D63B93-DA52-4764-BFF1-D108BFB8632C}" type="presParOf" srcId="{F688F00D-2A0A-4791-A61F-8F017E3C1C08}" destId="{64B59C6A-66E0-494C-9DBD-A0560B435A1A}" srcOrd="1" destOrd="0" presId="urn:microsoft.com/office/officeart/2005/8/layout/hProcess4"/>
    <dgm:cxn modelId="{96B1C722-EAB9-465E-9318-57DEBC0E2D53}" type="presParOf" srcId="{F688F00D-2A0A-4791-A61F-8F017E3C1C08}" destId="{24BCF216-D93C-4CEA-8E93-F3E8BA42ED30}" srcOrd="2" destOrd="0" presId="urn:microsoft.com/office/officeart/2005/8/layout/hProcess4"/>
    <dgm:cxn modelId="{44542B90-4C76-445E-B9AD-D12F5AFC295A}" type="presParOf" srcId="{F688F00D-2A0A-4791-A61F-8F017E3C1C08}" destId="{923322AF-10A4-426B-A4B5-FCEB9692C848}" srcOrd="3" destOrd="0" presId="urn:microsoft.com/office/officeart/2005/8/layout/hProcess4"/>
    <dgm:cxn modelId="{D99052ED-786A-4226-BC74-3EFDF6ABE8F4}" type="presParOf" srcId="{F688F00D-2A0A-4791-A61F-8F017E3C1C08}" destId="{B7219C61-6717-4C58-9EF2-461C0AC1DAD8}" srcOrd="4" destOrd="0" presId="urn:microsoft.com/office/officeart/2005/8/layout/hProcess4"/>
    <dgm:cxn modelId="{C4C0182E-60BE-42B6-A6BE-768063D0EB74}" type="presParOf" srcId="{6F532445-F4AC-47EB-A5D0-551D0B5CC231}" destId="{4E262E47-031E-4AA7-B53A-43EBB8ACE863}" srcOrd="5" destOrd="0" presId="urn:microsoft.com/office/officeart/2005/8/layout/hProcess4"/>
    <dgm:cxn modelId="{AA24743E-5FC0-45E3-BE78-5F4E087537F0}" type="presParOf" srcId="{6F532445-F4AC-47EB-A5D0-551D0B5CC231}" destId="{94E5FC5A-9104-44FB-9C17-86ECB72614B1}" srcOrd="6" destOrd="0" presId="urn:microsoft.com/office/officeart/2005/8/layout/hProcess4"/>
    <dgm:cxn modelId="{07A08FB7-7E48-4914-BFEB-96A1545E0CDB}" type="presParOf" srcId="{94E5FC5A-9104-44FB-9C17-86ECB72614B1}" destId="{2F470948-E067-4758-86AA-33C151D922B7}" srcOrd="0" destOrd="0" presId="urn:microsoft.com/office/officeart/2005/8/layout/hProcess4"/>
    <dgm:cxn modelId="{DAE1896B-F5F1-441C-8C50-451BAA492424}" type="presParOf" srcId="{94E5FC5A-9104-44FB-9C17-86ECB72614B1}" destId="{7DA9295A-D526-482A-9C36-181E6EC2F8FA}" srcOrd="1" destOrd="0" presId="urn:microsoft.com/office/officeart/2005/8/layout/hProcess4"/>
    <dgm:cxn modelId="{ECB34223-3DF5-4981-AAF5-E5E8B7C1BC52}" type="presParOf" srcId="{94E5FC5A-9104-44FB-9C17-86ECB72614B1}" destId="{F533D27E-5908-45D4-921D-E6D3363C6587}" srcOrd="2" destOrd="0" presId="urn:microsoft.com/office/officeart/2005/8/layout/hProcess4"/>
    <dgm:cxn modelId="{5080BA28-0AA4-4271-9651-A0012F69BA0B}" type="presParOf" srcId="{94E5FC5A-9104-44FB-9C17-86ECB72614B1}" destId="{622ABA96-F84C-427D-BAF0-7EC8C1DAEE93}" srcOrd="3" destOrd="0" presId="urn:microsoft.com/office/officeart/2005/8/layout/hProcess4"/>
    <dgm:cxn modelId="{E2E0D340-30D5-4755-94C9-F80F51870628}" type="presParOf" srcId="{94E5FC5A-9104-44FB-9C17-86ECB72614B1}" destId="{22D3F18D-B048-421D-8247-2C0DA4E89F8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03757-2A26-49B5-983D-1EC7D06BA943}">
      <dsp:nvSpPr>
        <dsp:cNvPr id="0" name=""/>
        <dsp:cNvSpPr/>
      </dsp:nvSpPr>
      <dsp:spPr>
        <a:xfrm>
          <a:off x="3160191" y="1089051"/>
          <a:ext cx="903808" cy="653355"/>
        </a:xfrm>
        <a:custGeom>
          <a:avLst/>
          <a:gdLst/>
          <a:ahLst/>
          <a:cxnLst/>
          <a:rect l="0" t="0" r="0" b="0"/>
          <a:pathLst>
            <a:path>
              <a:moveTo>
                <a:pt x="903808" y="0"/>
              </a:moveTo>
              <a:lnTo>
                <a:pt x="903808" y="653355"/>
              </a:lnTo>
              <a:lnTo>
                <a:pt x="0" y="65335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906DA-B0C3-45B1-99AA-2D0EB8AD253C}">
      <dsp:nvSpPr>
        <dsp:cNvPr id="0" name=""/>
        <dsp:cNvSpPr/>
      </dsp:nvSpPr>
      <dsp:spPr>
        <a:xfrm>
          <a:off x="4064000" y="1089051"/>
          <a:ext cx="2635200" cy="2003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949"/>
              </a:lnTo>
              <a:lnTo>
                <a:pt x="2635200" y="1774949"/>
              </a:lnTo>
              <a:lnTo>
                <a:pt x="2635200" y="20036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7AF95-56C0-456F-94B0-DBBFBA700289}">
      <dsp:nvSpPr>
        <dsp:cNvPr id="0" name=""/>
        <dsp:cNvSpPr/>
      </dsp:nvSpPr>
      <dsp:spPr>
        <a:xfrm>
          <a:off x="4018280" y="1089051"/>
          <a:ext cx="91440" cy="20036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036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916F6-0DBC-4D4A-B8F2-8A3F75D50E62}">
      <dsp:nvSpPr>
        <dsp:cNvPr id="0" name=""/>
        <dsp:cNvSpPr/>
      </dsp:nvSpPr>
      <dsp:spPr>
        <a:xfrm>
          <a:off x="1428799" y="1089051"/>
          <a:ext cx="2635200" cy="2003623"/>
        </a:xfrm>
        <a:custGeom>
          <a:avLst/>
          <a:gdLst/>
          <a:ahLst/>
          <a:cxnLst/>
          <a:rect l="0" t="0" r="0" b="0"/>
          <a:pathLst>
            <a:path>
              <a:moveTo>
                <a:pt x="2635200" y="0"/>
              </a:moveTo>
              <a:lnTo>
                <a:pt x="2635200" y="1774949"/>
              </a:lnTo>
              <a:lnTo>
                <a:pt x="0" y="1774949"/>
              </a:lnTo>
              <a:lnTo>
                <a:pt x="0" y="20036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BFE32-128A-4BF6-AC9D-6F1C70051335}">
      <dsp:nvSpPr>
        <dsp:cNvPr id="0" name=""/>
        <dsp:cNvSpPr/>
      </dsp:nvSpPr>
      <dsp:spPr>
        <a:xfrm>
          <a:off x="3519537" y="125"/>
          <a:ext cx="1088925" cy="108892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F5338-CC54-4E1C-93E9-B38B38DA1F66}">
      <dsp:nvSpPr>
        <dsp:cNvPr id="0" name=""/>
        <dsp:cNvSpPr/>
      </dsp:nvSpPr>
      <dsp:spPr>
        <a:xfrm>
          <a:off x="3519537" y="125"/>
          <a:ext cx="1088925" cy="108892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7418E8-DAD5-4434-B46E-06ED4ACC6289}">
      <dsp:nvSpPr>
        <dsp:cNvPr id="0" name=""/>
        <dsp:cNvSpPr/>
      </dsp:nvSpPr>
      <dsp:spPr>
        <a:xfrm>
          <a:off x="2975074" y="196132"/>
          <a:ext cx="2177851" cy="6969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Garamond" panose="02020404030301010803" pitchFamily="18" charset="0"/>
            </a:rPr>
            <a:t>Telehealth Platform </a:t>
          </a:r>
          <a:endParaRPr lang="el-GR" sz="2800" kern="1200" dirty="0">
            <a:latin typeface="Garamond" panose="02020404030301010803" pitchFamily="18" charset="0"/>
          </a:endParaRPr>
        </a:p>
      </dsp:txBody>
      <dsp:txXfrm>
        <a:off x="2975074" y="196132"/>
        <a:ext cx="2177851" cy="696912"/>
      </dsp:txXfrm>
    </dsp:sp>
    <dsp:sp modelId="{D145E5AA-84D8-461D-AE87-D91FE12F57CA}">
      <dsp:nvSpPr>
        <dsp:cNvPr id="0" name=""/>
        <dsp:cNvSpPr/>
      </dsp:nvSpPr>
      <dsp:spPr>
        <a:xfrm>
          <a:off x="884336" y="3092674"/>
          <a:ext cx="1088925" cy="108892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A314C-5680-4F44-B822-8B70C90D22BE}">
      <dsp:nvSpPr>
        <dsp:cNvPr id="0" name=""/>
        <dsp:cNvSpPr/>
      </dsp:nvSpPr>
      <dsp:spPr>
        <a:xfrm>
          <a:off x="884336" y="3092674"/>
          <a:ext cx="1088925" cy="108892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00D41-931C-4EE7-85F4-20726673B9CE}">
      <dsp:nvSpPr>
        <dsp:cNvPr id="0" name=""/>
        <dsp:cNvSpPr/>
      </dsp:nvSpPr>
      <dsp:spPr>
        <a:xfrm>
          <a:off x="339873" y="3288681"/>
          <a:ext cx="2177851" cy="6969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aramond" panose="02020404030301010803" pitchFamily="18" charset="0"/>
            </a:rPr>
            <a:t>Telehealth Care</a:t>
          </a:r>
          <a:endParaRPr lang="el-GR" sz="2500" kern="1200" dirty="0">
            <a:latin typeface="Garamond" panose="02020404030301010803" pitchFamily="18" charset="0"/>
          </a:endParaRPr>
        </a:p>
      </dsp:txBody>
      <dsp:txXfrm>
        <a:off x="339873" y="3288681"/>
        <a:ext cx="2177851" cy="696912"/>
      </dsp:txXfrm>
    </dsp:sp>
    <dsp:sp modelId="{AE0D0842-28AA-4590-80A0-5B6E33C1410C}">
      <dsp:nvSpPr>
        <dsp:cNvPr id="0" name=""/>
        <dsp:cNvSpPr/>
      </dsp:nvSpPr>
      <dsp:spPr>
        <a:xfrm>
          <a:off x="3519537" y="3092674"/>
          <a:ext cx="1088925" cy="108892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3042C-1587-4D9C-BD01-B98F6C8F37BE}">
      <dsp:nvSpPr>
        <dsp:cNvPr id="0" name=""/>
        <dsp:cNvSpPr/>
      </dsp:nvSpPr>
      <dsp:spPr>
        <a:xfrm>
          <a:off x="3519537" y="3092674"/>
          <a:ext cx="1088925" cy="108892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E370A-4875-47AE-9A7B-7B011C17037B}">
      <dsp:nvSpPr>
        <dsp:cNvPr id="0" name=""/>
        <dsp:cNvSpPr/>
      </dsp:nvSpPr>
      <dsp:spPr>
        <a:xfrm>
          <a:off x="2975074" y="3288681"/>
          <a:ext cx="2177851" cy="6969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aramond" panose="02020404030301010803" pitchFamily="18" charset="0"/>
            </a:rPr>
            <a:t>Risk Infection</a:t>
          </a:r>
          <a:endParaRPr lang="el-GR" sz="2500" kern="1200" dirty="0">
            <a:latin typeface="Garamond" panose="02020404030301010803" pitchFamily="18" charset="0"/>
          </a:endParaRPr>
        </a:p>
      </dsp:txBody>
      <dsp:txXfrm>
        <a:off x="2975074" y="3288681"/>
        <a:ext cx="2177851" cy="696912"/>
      </dsp:txXfrm>
    </dsp:sp>
    <dsp:sp modelId="{0D63E92F-305D-41FF-8091-582FDF833CC2}">
      <dsp:nvSpPr>
        <dsp:cNvPr id="0" name=""/>
        <dsp:cNvSpPr/>
      </dsp:nvSpPr>
      <dsp:spPr>
        <a:xfrm>
          <a:off x="6154737" y="3092674"/>
          <a:ext cx="1088925" cy="108892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AAA57-A7F8-4411-90FF-772B77ACC8C9}">
      <dsp:nvSpPr>
        <dsp:cNvPr id="0" name=""/>
        <dsp:cNvSpPr/>
      </dsp:nvSpPr>
      <dsp:spPr>
        <a:xfrm>
          <a:off x="6154737" y="3092674"/>
          <a:ext cx="1088925" cy="108892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00B69-F2B5-4352-A208-1B65A67C3DBF}">
      <dsp:nvSpPr>
        <dsp:cNvPr id="0" name=""/>
        <dsp:cNvSpPr/>
      </dsp:nvSpPr>
      <dsp:spPr>
        <a:xfrm>
          <a:off x="5610274" y="3288681"/>
          <a:ext cx="2177851" cy="6969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Garamond" panose="02020404030301010803" pitchFamily="18" charset="0"/>
            </a:rPr>
            <a:t>Severity Estimation</a:t>
          </a:r>
          <a:endParaRPr lang="el-GR" sz="2500" kern="1200" dirty="0">
            <a:latin typeface="Garamond" panose="02020404030301010803" pitchFamily="18" charset="0"/>
          </a:endParaRPr>
        </a:p>
      </dsp:txBody>
      <dsp:txXfrm>
        <a:off x="5610274" y="3288681"/>
        <a:ext cx="2177851" cy="696912"/>
      </dsp:txXfrm>
    </dsp:sp>
    <dsp:sp modelId="{F39D620E-DF69-455F-B464-86925E0DB409}">
      <dsp:nvSpPr>
        <dsp:cNvPr id="0" name=""/>
        <dsp:cNvSpPr/>
      </dsp:nvSpPr>
      <dsp:spPr>
        <a:xfrm>
          <a:off x="2201936" y="1546400"/>
          <a:ext cx="1088925" cy="108892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45385-A51D-4091-8CA2-CF45A9A8F097}">
      <dsp:nvSpPr>
        <dsp:cNvPr id="0" name=""/>
        <dsp:cNvSpPr/>
      </dsp:nvSpPr>
      <dsp:spPr>
        <a:xfrm>
          <a:off x="2201936" y="1546400"/>
          <a:ext cx="1088925" cy="108892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2006BF-C92A-4AC0-8E79-B2F73A29BC42}">
      <dsp:nvSpPr>
        <dsp:cNvPr id="0" name=""/>
        <dsp:cNvSpPr/>
      </dsp:nvSpPr>
      <dsp:spPr>
        <a:xfrm>
          <a:off x="1657474" y="1742406"/>
          <a:ext cx="2177851" cy="6969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aramond" panose="02020404030301010803" pitchFamily="18" charset="0"/>
            </a:rPr>
            <a:t>Machine Learning &amp; Visualization Tools</a:t>
          </a:r>
          <a:endParaRPr lang="el-GR" sz="2000" kern="1200" dirty="0">
            <a:latin typeface="Garamond" panose="02020404030301010803" pitchFamily="18" charset="0"/>
          </a:endParaRPr>
        </a:p>
      </dsp:txBody>
      <dsp:txXfrm>
        <a:off x="1657474" y="1742406"/>
        <a:ext cx="2177851" cy="696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C1E90-4B38-4ADE-80AB-1185FB722A59}">
      <dsp:nvSpPr>
        <dsp:cNvPr id="0" name=""/>
        <dsp:cNvSpPr/>
      </dsp:nvSpPr>
      <dsp:spPr>
        <a:xfrm>
          <a:off x="2800512" y="1525918"/>
          <a:ext cx="2526974" cy="241402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Risk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of infection</a:t>
          </a:r>
          <a:endParaRPr lang="el-GR" sz="3400" kern="1200" dirty="0"/>
        </a:p>
      </dsp:txBody>
      <dsp:txXfrm>
        <a:off x="3170579" y="1879444"/>
        <a:ext cx="1786840" cy="1706976"/>
      </dsp:txXfrm>
    </dsp:sp>
    <dsp:sp modelId="{F1ADBB3A-1BF5-4062-9350-5EE955E9551D}">
      <dsp:nvSpPr>
        <dsp:cNvPr id="0" name=""/>
        <dsp:cNvSpPr/>
      </dsp:nvSpPr>
      <dsp:spPr>
        <a:xfrm>
          <a:off x="3503083" y="12154"/>
          <a:ext cx="1121833" cy="1121833"/>
        </a:xfrm>
        <a:prstGeom prst="ellipse">
          <a:avLst/>
        </a:prstGeom>
        <a:solidFill>
          <a:schemeClr val="accent5">
            <a:alpha val="50000"/>
            <a:hueOff val="-490223"/>
            <a:satOff val="-682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Pollution</a:t>
          </a:r>
          <a:endParaRPr lang="el-GR" sz="1200" kern="1200" dirty="0"/>
        </a:p>
      </dsp:txBody>
      <dsp:txXfrm>
        <a:off x="3667372" y="176443"/>
        <a:ext cx="793255" cy="793255"/>
      </dsp:txXfrm>
    </dsp:sp>
    <dsp:sp modelId="{2144E427-DC23-43A2-BD52-0C433DD41FF7}">
      <dsp:nvSpPr>
        <dsp:cNvPr id="0" name=""/>
        <dsp:cNvSpPr/>
      </dsp:nvSpPr>
      <dsp:spPr>
        <a:xfrm>
          <a:off x="4381578" y="198884"/>
          <a:ext cx="1121833" cy="1121833"/>
        </a:xfrm>
        <a:prstGeom prst="ellipse">
          <a:avLst/>
        </a:prstGeom>
        <a:solidFill>
          <a:schemeClr val="accent5">
            <a:alpha val="50000"/>
            <a:hueOff val="-980446"/>
            <a:satOff val="-1364"/>
            <a:lumOff val="-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Social distancing</a:t>
          </a:r>
        </a:p>
      </dsp:txBody>
      <dsp:txXfrm>
        <a:off x="4545867" y="363173"/>
        <a:ext cx="793255" cy="793255"/>
      </dsp:txXfrm>
    </dsp:sp>
    <dsp:sp modelId="{BFD1851D-FEF5-4F8C-AB86-F72BC43CF7A9}">
      <dsp:nvSpPr>
        <dsp:cNvPr id="0" name=""/>
        <dsp:cNvSpPr/>
      </dsp:nvSpPr>
      <dsp:spPr>
        <a:xfrm>
          <a:off x="5108173" y="726786"/>
          <a:ext cx="1121833" cy="1121833"/>
        </a:xfrm>
        <a:prstGeom prst="ellipse">
          <a:avLst/>
        </a:prstGeom>
        <a:solidFill>
          <a:schemeClr val="accent5">
            <a:alpha val="50000"/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Geography</a:t>
          </a:r>
        </a:p>
      </dsp:txBody>
      <dsp:txXfrm>
        <a:off x="5272462" y="891075"/>
        <a:ext cx="793255" cy="793255"/>
      </dsp:txXfrm>
    </dsp:sp>
    <dsp:sp modelId="{30F63D2F-1F92-4FB8-B600-06B8C7C2099C}">
      <dsp:nvSpPr>
        <dsp:cNvPr id="0" name=""/>
        <dsp:cNvSpPr/>
      </dsp:nvSpPr>
      <dsp:spPr>
        <a:xfrm>
          <a:off x="5557233" y="1504581"/>
          <a:ext cx="1121833" cy="1121833"/>
        </a:xfrm>
        <a:prstGeom prst="ellipse">
          <a:avLst/>
        </a:prstGeom>
        <a:solidFill>
          <a:schemeClr val="accent5">
            <a:alpha val="50000"/>
            <a:hueOff val="-1960892"/>
            <a:satOff val="-2727"/>
            <a:lumOff val="-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Age </a:t>
          </a:r>
        </a:p>
      </dsp:txBody>
      <dsp:txXfrm>
        <a:off x="5721522" y="1668870"/>
        <a:ext cx="793255" cy="793255"/>
      </dsp:txXfrm>
    </dsp:sp>
    <dsp:sp modelId="{EC5AEF1A-3BFA-4EAE-A368-78DE6DA9B120}">
      <dsp:nvSpPr>
        <dsp:cNvPr id="0" name=""/>
        <dsp:cNvSpPr/>
      </dsp:nvSpPr>
      <dsp:spPr>
        <a:xfrm>
          <a:off x="5651112" y="2397782"/>
          <a:ext cx="1121833" cy="1121833"/>
        </a:xfrm>
        <a:prstGeom prst="ellipse">
          <a:avLst/>
        </a:prstGeom>
        <a:solidFill>
          <a:schemeClr val="accent5">
            <a:alpha val="50000"/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Local economic activity</a:t>
          </a:r>
        </a:p>
      </dsp:txBody>
      <dsp:txXfrm>
        <a:off x="5815401" y="2562071"/>
        <a:ext cx="793255" cy="793255"/>
      </dsp:txXfrm>
    </dsp:sp>
    <dsp:sp modelId="{BCC7C9E0-6374-4B9A-9C06-0870DCA1FB2C}">
      <dsp:nvSpPr>
        <dsp:cNvPr id="0" name=""/>
        <dsp:cNvSpPr/>
      </dsp:nvSpPr>
      <dsp:spPr>
        <a:xfrm>
          <a:off x="5373578" y="3251946"/>
          <a:ext cx="1121833" cy="1121833"/>
        </a:xfrm>
        <a:prstGeom prst="ellipse">
          <a:avLst/>
        </a:prstGeom>
        <a:solidFill>
          <a:schemeClr val="accent5">
            <a:alpha val="50000"/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Climate</a:t>
          </a:r>
        </a:p>
      </dsp:txBody>
      <dsp:txXfrm>
        <a:off x="5537867" y="3416235"/>
        <a:ext cx="793255" cy="793255"/>
      </dsp:txXfrm>
    </dsp:sp>
    <dsp:sp modelId="{C2EEAB6F-2E96-463F-A775-4D438B513AC9}">
      <dsp:nvSpPr>
        <dsp:cNvPr id="0" name=""/>
        <dsp:cNvSpPr/>
      </dsp:nvSpPr>
      <dsp:spPr>
        <a:xfrm>
          <a:off x="4772618" y="3919380"/>
          <a:ext cx="1121833" cy="1121833"/>
        </a:xfrm>
        <a:prstGeom prst="ellipse">
          <a:avLst/>
        </a:prstGeom>
        <a:solidFill>
          <a:schemeClr val="accent5">
            <a:alpha val="50000"/>
            <a:hueOff val="-3431561"/>
            <a:satOff val="-4773"/>
            <a:lumOff val="-1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Seasonality</a:t>
          </a:r>
        </a:p>
      </dsp:txBody>
      <dsp:txXfrm>
        <a:off x="4936907" y="4083669"/>
        <a:ext cx="793255" cy="793255"/>
      </dsp:txXfrm>
    </dsp:sp>
    <dsp:sp modelId="{51B5CE01-4549-406D-A0E4-71DB7FD0B3E6}">
      <dsp:nvSpPr>
        <dsp:cNvPr id="0" name=""/>
        <dsp:cNvSpPr/>
      </dsp:nvSpPr>
      <dsp:spPr>
        <a:xfrm>
          <a:off x="3952143" y="4284679"/>
          <a:ext cx="1121833" cy="1121833"/>
        </a:xfrm>
        <a:prstGeom prst="ellipse">
          <a:avLst/>
        </a:prstGeom>
        <a:solidFill>
          <a:schemeClr val="accent5">
            <a:alpha val="50000"/>
            <a:hueOff val="-3921784"/>
            <a:satOff val="-5455"/>
            <a:lumOff val="-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Life style</a:t>
          </a:r>
        </a:p>
      </dsp:txBody>
      <dsp:txXfrm>
        <a:off x="4116432" y="4448968"/>
        <a:ext cx="793255" cy="793255"/>
      </dsp:txXfrm>
    </dsp:sp>
    <dsp:sp modelId="{A74802DF-38FA-4CEE-9E36-61B86A7D65E5}">
      <dsp:nvSpPr>
        <dsp:cNvPr id="0" name=""/>
        <dsp:cNvSpPr/>
      </dsp:nvSpPr>
      <dsp:spPr>
        <a:xfrm>
          <a:off x="3054022" y="4284679"/>
          <a:ext cx="1121833" cy="1121833"/>
        </a:xfrm>
        <a:prstGeom prst="ellipse">
          <a:avLst/>
        </a:prstGeom>
        <a:solidFill>
          <a:schemeClr val="accent5">
            <a:alpha val="50000"/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Personality</a:t>
          </a:r>
        </a:p>
      </dsp:txBody>
      <dsp:txXfrm>
        <a:off x="3218311" y="4448968"/>
        <a:ext cx="793255" cy="793255"/>
      </dsp:txXfrm>
    </dsp:sp>
    <dsp:sp modelId="{2E4CA337-7805-4CEF-8CF1-E070DB5848AD}">
      <dsp:nvSpPr>
        <dsp:cNvPr id="0" name=""/>
        <dsp:cNvSpPr/>
      </dsp:nvSpPr>
      <dsp:spPr>
        <a:xfrm>
          <a:off x="2233548" y="3919380"/>
          <a:ext cx="1121833" cy="1121833"/>
        </a:xfrm>
        <a:prstGeom prst="ellipse">
          <a:avLst/>
        </a:prstGeom>
        <a:solidFill>
          <a:schemeClr val="accent5">
            <a:alpha val="50000"/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Conformation to authorities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measurements</a:t>
          </a:r>
        </a:p>
      </dsp:txBody>
      <dsp:txXfrm>
        <a:off x="2397837" y="4083669"/>
        <a:ext cx="793255" cy="793255"/>
      </dsp:txXfrm>
    </dsp:sp>
    <dsp:sp modelId="{478D7526-0145-41B8-8280-4D67FE68F818}">
      <dsp:nvSpPr>
        <dsp:cNvPr id="0" name=""/>
        <dsp:cNvSpPr/>
      </dsp:nvSpPr>
      <dsp:spPr>
        <a:xfrm>
          <a:off x="1632588" y="3251946"/>
          <a:ext cx="1121833" cy="1121833"/>
        </a:xfrm>
        <a:prstGeom prst="ellipse">
          <a:avLst/>
        </a:prstGeom>
        <a:solidFill>
          <a:schemeClr val="accent5">
            <a:alpha val="50000"/>
            <a:hueOff val="-5392453"/>
            <a:satOff val="-7501"/>
            <a:lumOff val="-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Underlined diseases</a:t>
          </a:r>
        </a:p>
      </dsp:txBody>
      <dsp:txXfrm>
        <a:off x="1796877" y="3416235"/>
        <a:ext cx="793255" cy="793255"/>
      </dsp:txXfrm>
    </dsp:sp>
    <dsp:sp modelId="{58A67E43-242E-4F83-BB80-84B661868000}">
      <dsp:nvSpPr>
        <dsp:cNvPr id="0" name=""/>
        <dsp:cNvSpPr/>
      </dsp:nvSpPr>
      <dsp:spPr>
        <a:xfrm>
          <a:off x="1355053" y="2397782"/>
          <a:ext cx="1121833" cy="1121833"/>
        </a:xfrm>
        <a:prstGeom prst="ellipse">
          <a:avLst/>
        </a:prstGeom>
        <a:solidFill>
          <a:schemeClr val="accent5">
            <a:alpha val="50000"/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symptomatology</a:t>
          </a:r>
        </a:p>
      </dsp:txBody>
      <dsp:txXfrm>
        <a:off x="1519342" y="2562071"/>
        <a:ext cx="793255" cy="793255"/>
      </dsp:txXfrm>
    </dsp:sp>
    <dsp:sp modelId="{EFDDBFAD-31CE-4AE8-BEA4-29F585E6A2B9}">
      <dsp:nvSpPr>
        <dsp:cNvPr id="0" name=""/>
        <dsp:cNvSpPr/>
      </dsp:nvSpPr>
      <dsp:spPr>
        <a:xfrm>
          <a:off x="1448932" y="1504581"/>
          <a:ext cx="1121833" cy="1121833"/>
        </a:xfrm>
        <a:prstGeom prst="ellipse">
          <a:avLst/>
        </a:prstGeom>
        <a:solidFill>
          <a:schemeClr val="accent5">
            <a:alpha val="50000"/>
            <a:hueOff val="-6372898"/>
            <a:satOff val="-8864"/>
            <a:lumOff val="-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UNKNOWN</a:t>
          </a:r>
        </a:p>
      </dsp:txBody>
      <dsp:txXfrm>
        <a:off x="1613221" y="1668870"/>
        <a:ext cx="793255" cy="793255"/>
      </dsp:txXfrm>
    </dsp:sp>
    <dsp:sp modelId="{62E7DDE7-53D5-405F-B71F-92647EFDA1C8}">
      <dsp:nvSpPr>
        <dsp:cNvPr id="0" name=""/>
        <dsp:cNvSpPr/>
      </dsp:nvSpPr>
      <dsp:spPr>
        <a:xfrm>
          <a:off x="1897993" y="726786"/>
          <a:ext cx="1121833" cy="1121833"/>
        </a:xfrm>
        <a:prstGeom prst="ellipse">
          <a:avLst/>
        </a:prstGeom>
        <a:solidFill>
          <a:schemeClr val="accent5">
            <a:alpha val="50000"/>
            <a:hueOff val="-6863122"/>
            <a:satOff val="-9546"/>
            <a:lumOff val="-36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Chronic stress</a:t>
          </a:r>
        </a:p>
      </dsp:txBody>
      <dsp:txXfrm>
        <a:off x="2062282" y="891075"/>
        <a:ext cx="793255" cy="793255"/>
      </dsp:txXfrm>
    </dsp:sp>
    <dsp:sp modelId="{CCFD1B98-A715-431D-B57E-6CBC100D4CE6}">
      <dsp:nvSpPr>
        <dsp:cNvPr id="0" name=""/>
        <dsp:cNvSpPr/>
      </dsp:nvSpPr>
      <dsp:spPr>
        <a:xfrm>
          <a:off x="2624588" y="198884"/>
          <a:ext cx="1121833" cy="1121833"/>
        </a:xfrm>
        <a:prstGeom prst="ellipse">
          <a:avLst/>
        </a:prstGeom>
        <a:solidFill>
          <a:schemeClr val="accent5">
            <a:alpha val="50000"/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Occupation</a:t>
          </a:r>
          <a:endParaRPr lang="en-US" sz="800" kern="1200" dirty="0"/>
        </a:p>
      </dsp:txBody>
      <dsp:txXfrm>
        <a:off x="2788877" y="363173"/>
        <a:ext cx="793255" cy="793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6D4F1-67D1-4107-B850-C8C4B1011B1E}">
      <dsp:nvSpPr>
        <dsp:cNvPr id="0" name=""/>
        <dsp:cNvSpPr/>
      </dsp:nvSpPr>
      <dsp:spPr>
        <a:xfrm rot="21203585">
          <a:off x="543129" y="217587"/>
          <a:ext cx="345528" cy="345528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 </a:t>
          </a:r>
          <a:endParaRPr lang="el-GR" sz="700" kern="1200"/>
        </a:p>
      </dsp:txBody>
      <dsp:txXfrm>
        <a:off x="612247" y="298545"/>
        <a:ext cx="206596" cy="177609"/>
      </dsp:txXfrm>
    </dsp:sp>
    <dsp:sp modelId="{CE6C6701-66C9-43A3-BA56-D1CA2E9DD1D2}">
      <dsp:nvSpPr>
        <dsp:cNvPr id="0" name=""/>
        <dsp:cNvSpPr/>
      </dsp:nvSpPr>
      <dsp:spPr>
        <a:xfrm rot="21151230">
          <a:off x="417362" y="44969"/>
          <a:ext cx="251293" cy="25129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 </a:t>
          </a:r>
          <a:endParaRPr lang="el-GR" sz="700" kern="1200"/>
        </a:p>
      </dsp:txBody>
      <dsp:txXfrm>
        <a:off x="480626" y="108615"/>
        <a:ext cx="124765" cy="124001"/>
      </dsp:txXfrm>
    </dsp:sp>
    <dsp:sp modelId="{0CE4A5C8-2B6C-4291-A8D7-505191D71EDF}">
      <dsp:nvSpPr>
        <dsp:cNvPr id="0" name=""/>
        <dsp:cNvSpPr/>
      </dsp:nvSpPr>
      <dsp:spPr>
        <a:xfrm>
          <a:off x="515588" y="180589"/>
          <a:ext cx="424999" cy="424999"/>
        </a:xfrm>
        <a:prstGeom prst="circularArrow">
          <a:avLst>
            <a:gd name="adj1" fmla="val 4878"/>
            <a:gd name="adj2" fmla="val 312630"/>
            <a:gd name="adj3" fmla="val 2497511"/>
            <a:gd name="adj4" fmla="val 16574557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D18A6-2C85-49A9-92CB-5FA354006362}">
      <dsp:nvSpPr>
        <dsp:cNvPr id="0" name=""/>
        <dsp:cNvSpPr/>
      </dsp:nvSpPr>
      <dsp:spPr>
        <a:xfrm>
          <a:off x="372862" y="4666"/>
          <a:ext cx="321341" cy="32134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6D4F1-67D1-4107-B850-C8C4B1011B1E}">
      <dsp:nvSpPr>
        <dsp:cNvPr id="0" name=""/>
        <dsp:cNvSpPr/>
      </dsp:nvSpPr>
      <dsp:spPr>
        <a:xfrm rot="21203585">
          <a:off x="411374" y="143368"/>
          <a:ext cx="236673" cy="236673"/>
        </a:xfrm>
        <a:prstGeom prst="gear9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 </a:t>
          </a:r>
          <a:endParaRPr lang="el-GR" sz="500" kern="1200"/>
        </a:p>
      </dsp:txBody>
      <dsp:txXfrm>
        <a:off x="458718" y="198822"/>
        <a:ext cx="141509" cy="121654"/>
      </dsp:txXfrm>
    </dsp:sp>
    <dsp:sp modelId="{CE6C6701-66C9-43A3-BA56-D1CA2E9DD1D2}">
      <dsp:nvSpPr>
        <dsp:cNvPr id="0" name=""/>
        <dsp:cNvSpPr/>
      </dsp:nvSpPr>
      <dsp:spPr>
        <a:xfrm rot="21151230">
          <a:off x="325228" y="25131"/>
          <a:ext cx="172126" cy="172126"/>
        </a:xfrm>
        <a:prstGeom prst="gear6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 </a:t>
          </a:r>
          <a:endParaRPr lang="el-GR" sz="500" kern="1200"/>
        </a:p>
      </dsp:txBody>
      <dsp:txXfrm>
        <a:off x="368561" y="68726"/>
        <a:ext cx="85460" cy="84936"/>
      </dsp:txXfrm>
    </dsp:sp>
    <dsp:sp modelId="{0CE4A5C8-2B6C-4291-A8D7-505191D71EDF}">
      <dsp:nvSpPr>
        <dsp:cNvPr id="0" name=""/>
        <dsp:cNvSpPr/>
      </dsp:nvSpPr>
      <dsp:spPr>
        <a:xfrm>
          <a:off x="384653" y="120123"/>
          <a:ext cx="291108" cy="291108"/>
        </a:xfrm>
        <a:prstGeom prst="circularArrow">
          <a:avLst>
            <a:gd name="adj1" fmla="val 4878"/>
            <a:gd name="adj2" fmla="val 312630"/>
            <a:gd name="adj3" fmla="val 2417523"/>
            <a:gd name="adj4" fmla="val 17090731"/>
            <a:gd name="adj5" fmla="val 5691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D18A6-2C85-49A9-92CB-5FA354006362}">
      <dsp:nvSpPr>
        <dsp:cNvPr id="0" name=""/>
        <dsp:cNvSpPr/>
      </dsp:nvSpPr>
      <dsp:spPr>
        <a:xfrm>
          <a:off x="294747" y="3196"/>
          <a:ext cx="220106" cy="22010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shade val="90000"/>
            <a:hueOff val="0"/>
            <a:satOff val="0"/>
            <a:lumOff val="158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C1E90-4B38-4ADE-80AB-1185FB722A59}">
      <dsp:nvSpPr>
        <dsp:cNvPr id="0" name=""/>
        <dsp:cNvSpPr/>
      </dsp:nvSpPr>
      <dsp:spPr>
        <a:xfrm>
          <a:off x="3151449" y="2025829"/>
          <a:ext cx="1825101" cy="1367007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Risk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of infection</a:t>
          </a:r>
          <a:endParaRPr lang="el-GR" sz="2000" kern="1200" dirty="0"/>
        </a:p>
      </dsp:txBody>
      <dsp:txXfrm>
        <a:off x="3418729" y="2226023"/>
        <a:ext cx="1290541" cy="966619"/>
      </dsp:txXfrm>
    </dsp:sp>
    <dsp:sp modelId="{A712868E-8FD6-4083-9672-F63E4D6156AF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solidFill>
          <a:schemeClr val="accent5">
            <a:alpha val="50000"/>
            <a:hueOff val="-735334"/>
            <a:satOff val="-1023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Pollution</a:t>
          </a:r>
          <a:endParaRPr lang="el-GR" sz="900" kern="1200" dirty="0"/>
        </a:p>
      </dsp:txBody>
      <dsp:txXfrm>
        <a:off x="3532668" y="220621"/>
        <a:ext cx="1062663" cy="1062663"/>
      </dsp:txXfrm>
    </dsp:sp>
    <dsp:sp modelId="{4E3E2BBC-E443-42FD-B041-FF06BBD4FD03}">
      <dsp:nvSpPr>
        <dsp:cNvPr id="0" name=""/>
        <dsp:cNvSpPr/>
      </dsp:nvSpPr>
      <dsp:spPr>
        <a:xfrm>
          <a:off x="4463102" y="374362"/>
          <a:ext cx="1502833" cy="1502833"/>
        </a:xfrm>
        <a:prstGeom prst="ellipse">
          <a:avLst/>
        </a:prstGeom>
        <a:solidFill>
          <a:schemeClr val="accent5">
            <a:alpha val="50000"/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Baseline functional status</a:t>
          </a:r>
        </a:p>
      </dsp:txBody>
      <dsp:txXfrm>
        <a:off x="4683187" y="594447"/>
        <a:ext cx="1062663" cy="1062663"/>
      </dsp:txXfrm>
    </dsp:sp>
    <dsp:sp modelId="{7CA04225-E674-4040-8052-2CEFC3AA664F}">
      <dsp:nvSpPr>
        <dsp:cNvPr id="0" name=""/>
        <dsp:cNvSpPr/>
      </dsp:nvSpPr>
      <dsp:spPr>
        <a:xfrm>
          <a:off x="5174162" y="1353053"/>
          <a:ext cx="1502833" cy="1502833"/>
        </a:xfrm>
        <a:prstGeom prst="ellipse">
          <a:avLst/>
        </a:prstGeom>
        <a:solidFill>
          <a:schemeClr val="accent5">
            <a:alpha val="50000"/>
            <a:hueOff val="-2206003"/>
            <a:satOff val="-3068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Geography</a:t>
          </a:r>
        </a:p>
      </dsp:txBody>
      <dsp:txXfrm>
        <a:off x="5394247" y="1573138"/>
        <a:ext cx="1062663" cy="1062663"/>
      </dsp:txXfrm>
    </dsp:sp>
    <dsp:sp modelId="{56D9C908-2457-4782-B063-D98B1B61B196}">
      <dsp:nvSpPr>
        <dsp:cNvPr id="0" name=""/>
        <dsp:cNvSpPr/>
      </dsp:nvSpPr>
      <dsp:spPr>
        <a:xfrm>
          <a:off x="5174162" y="2562780"/>
          <a:ext cx="1502833" cy="1502833"/>
        </a:xfrm>
        <a:prstGeom prst="ellipse">
          <a:avLst/>
        </a:prstGeom>
        <a:solidFill>
          <a:schemeClr val="accent5">
            <a:alpha val="50000"/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Seasonality</a:t>
          </a:r>
        </a:p>
      </dsp:txBody>
      <dsp:txXfrm>
        <a:off x="5394247" y="2782865"/>
        <a:ext cx="1062663" cy="1062663"/>
      </dsp:txXfrm>
    </dsp:sp>
    <dsp:sp modelId="{493E6FB9-FAD0-4C14-9309-3B4FDC18C18B}">
      <dsp:nvSpPr>
        <dsp:cNvPr id="0" name=""/>
        <dsp:cNvSpPr/>
      </dsp:nvSpPr>
      <dsp:spPr>
        <a:xfrm>
          <a:off x="4463102" y="3541470"/>
          <a:ext cx="1502833" cy="1502833"/>
        </a:xfrm>
        <a:prstGeom prst="ellipse">
          <a:avLst/>
        </a:prstGeom>
        <a:solidFill>
          <a:schemeClr val="accent5">
            <a:alpha val="50000"/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Life style (i.e. smoking, mobility, alcoholism)</a:t>
          </a:r>
          <a:endParaRPr lang="en-US" sz="900" kern="1200" dirty="0"/>
        </a:p>
      </dsp:txBody>
      <dsp:txXfrm>
        <a:off x="4683187" y="3761555"/>
        <a:ext cx="1062663" cy="1062663"/>
      </dsp:txXfrm>
    </dsp:sp>
    <dsp:sp modelId="{10473FA5-9F2B-4255-815D-EFB4A95FB823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solidFill>
          <a:schemeClr val="accent5">
            <a:alpha val="50000"/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Mental disorders or retarding</a:t>
          </a:r>
        </a:p>
      </dsp:txBody>
      <dsp:txXfrm>
        <a:off x="3532668" y="4135382"/>
        <a:ext cx="1062663" cy="1062663"/>
      </dsp:txXfrm>
    </dsp:sp>
    <dsp:sp modelId="{B95F7B11-AB23-4982-BE35-EA0C1BE4358F}">
      <dsp:nvSpPr>
        <dsp:cNvPr id="0" name=""/>
        <dsp:cNvSpPr/>
      </dsp:nvSpPr>
      <dsp:spPr>
        <a:xfrm>
          <a:off x="2162064" y="3541470"/>
          <a:ext cx="1502833" cy="1502833"/>
        </a:xfrm>
        <a:prstGeom prst="ellipse">
          <a:avLst/>
        </a:prstGeom>
        <a:solidFill>
          <a:schemeClr val="accent5">
            <a:alpha val="50000"/>
            <a:hueOff val="-5147341"/>
            <a:satOff val="-7160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SOFA +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Likelihood of survival</a:t>
          </a:r>
        </a:p>
      </dsp:txBody>
      <dsp:txXfrm>
        <a:off x="2382149" y="3761555"/>
        <a:ext cx="1062663" cy="1062663"/>
      </dsp:txXfrm>
    </dsp:sp>
    <dsp:sp modelId="{DBEF2483-9899-424C-9511-3C57F1CD602E}">
      <dsp:nvSpPr>
        <dsp:cNvPr id="0" name=""/>
        <dsp:cNvSpPr/>
      </dsp:nvSpPr>
      <dsp:spPr>
        <a:xfrm>
          <a:off x="1451004" y="2562780"/>
          <a:ext cx="1502833" cy="1502833"/>
        </a:xfrm>
        <a:prstGeom prst="ellipse">
          <a:avLst/>
        </a:prstGeom>
        <a:solidFill>
          <a:schemeClr val="accent5">
            <a:alpha val="50000"/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Conformation to authorities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measurements</a:t>
          </a:r>
        </a:p>
      </dsp:txBody>
      <dsp:txXfrm>
        <a:off x="1671089" y="2782865"/>
        <a:ext cx="1062663" cy="1062663"/>
      </dsp:txXfrm>
    </dsp:sp>
    <dsp:sp modelId="{9B54A723-C27E-4633-9259-BBC3C57A0210}">
      <dsp:nvSpPr>
        <dsp:cNvPr id="0" name=""/>
        <dsp:cNvSpPr/>
      </dsp:nvSpPr>
      <dsp:spPr>
        <a:xfrm>
          <a:off x="1451004" y="1353053"/>
          <a:ext cx="1502833" cy="1502833"/>
        </a:xfrm>
        <a:prstGeom prst="ellipse">
          <a:avLst/>
        </a:prstGeom>
        <a:solidFill>
          <a:schemeClr val="accent5">
            <a:alpha val="50000"/>
            <a:hueOff val="-6618010"/>
            <a:satOff val="-9205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Underlined diseases</a:t>
          </a:r>
        </a:p>
      </dsp:txBody>
      <dsp:txXfrm>
        <a:off x="1671089" y="1573138"/>
        <a:ext cx="1062663" cy="1062663"/>
      </dsp:txXfrm>
    </dsp:sp>
    <dsp:sp modelId="{1A9C517F-212F-49E0-9BA8-B4AE072EB9E6}">
      <dsp:nvSpPr>
        <dsp:cNvPr id="0" name=""/>
        <dsp:cNvSpPr/>
      </dsp:nvSpPr>
      <dsp:spPr>
        <a:xfrm>
          <a:off x="2162064" y="374362"/>
          <a:ext cx="1502833" cy="1502833"/>
        </a:xfrm>
        <a:prstGeom prst="ellipse">
          <a:avLst/>
        </a:prstGeom>
        <a:solidFill>
          <a:schemeClr val="accent5">
            <a:alpha val="50000"/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Occupation</a:t>
          </a:r>
        </a:p>
      </dsp:txBody>
      <dsp:txXfrm>
        <a:off x="2382149" y="594447"/>
        <a:ext cx="1062663" cy="10626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452C6-A1A4-43EE-AE8E-1042B4309C06}">
      <dsp:nvSpPr>
        <dsp:cNvPr id="0" name=""/>
        <dsp:cNvSpPr/>
      </dsp:nvSpPr>
      <dsp:spPr>
        <a:xfrm>
          <a:off x="3952" y="1668448"/>
          <a:ext cx="1663875" cy="1372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Decision support tool using a tree-like model</a:t>
          </a:r>
          <a:endParaRPr lang="el-GR" sz="1600" kern="1200" dirty="0"/>
        </a:p>
      </dsp:txBody>
      <dsp:txXfrm>
        <a:off x="35534" y="1700030"/>
        <a:ext cx="1600711" cy="1015110"/>
      </dsp:txXfrm>
    </dsp:sp>
    <dsp:sp modelId="{AF764BAA-EED8-4570-AE8E-2D131A17BD62}">
      <dsp:nvSpPr>
        <dsp:cNvPr id="0" name=""/>
        <dsp:cNvSpPr/>
      </dsp:nvSpPr>
      <dsp:spPr>
        <a:xfrm>
          <a:off x="949269" y="2032157"/>
          <a:ext cx="1780495" cy="1780495"/>
        </a:xfrm>
        <a:prstGeom prst="leftCircularArrow">
          <a:avLst>
            <a:gd name="adj1" fmla="val 2851"/>
            <a:gd name="adj2" fmla="val 348318"/>
            <a:gd name="adj3" fmla="val 2123829"/>
            <a:gd name="adj4" fmla="val 9024489"/>
            <a:gd name="adj5" fmla="val 33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BB81F-A1AB-449D-8335-1C1EC9D16B1C}">
      <dsp:nvSpPr>
        <dsp:cNvPr id="0" name=""/>
        <dsp:cNvSpPr/>
      </dsp:nvSpPr>
      <dsp:spPr>
        <a:xfrm>
          <a:off x="373702" y="2746722"/>
          <a:ext cx="1479000" cy="588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Decision Trees</a:t>
          </a:r>
          <a:endParaRPr lang="el-GR" sz="1800" kern="1200" dirty="0"/>
        </a:p>
      </dsp:txBody>
      <dsp:txXfrm>
        <a:off x="390928" y="2763948"/>
        <a:ext cx="1444548" cy="553697"/>
      </dsp:txXfrm>
    </dsp:sp>
    <dsp:sp modelId="{6DDE2BD8-A88C-4662-9A5D-789CD6899015}">
      <dsp:nvSpPr>
        <dsp:cNvPr id="0" name=""/>
        <dsp:cNvSpPr/>
      </dsp:nvSpPr>
      <dsp:spPr>
        <a:xfrm>
          <a:off x="2094400" y="1668448"/>
          <a:ext cx="1663875" cy="1372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Bootstrap aggregating</a:t>
          </a:r>
          <a:endParaRPr lang="el-G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Ensemble meta-algorithm</a:t>
          </a:r>
          <a:endParaRPr lang="el-GR" sz="1600" kern="1200" dirty="0"/>
        </a:p>
      </dsp:txBody>
      <dsp:txXfrm>
        <a:off x="2125982" y="1994105"/>
        <a:ext cx="1600711" cy="1015110"/>
      </dsp:txXfrm>
    </dsp:sp>
    <dsp:sp modelId="{486ED633-E1D2-47CE-9C08-491B990D88BA}">
      <dsp:nvSpPr>
        <dsp:cNvPr id="0" name=""/>
        <dsp:cNvSpPr/>
      </dsp:nvSpPr>
      <dsp:spPr>
        <a:xfrm>
          <a:off x="3025852" y="842784"/>
          <a:ext cx="1993101" cy="1993101"/>
        </a:xfrm>
        <a:prstGeom prst="circularArrow">
          <a:avLst>
            <a:gd name="adj1" fmla="val 2547"/>
            <a:gd name="adj2" fmla="val 308965"/>
            <a:gd name="adj3" fmla="val 19515525"/>
            <a:gd name="adj4" fmla="val 12575511"/>
            <a:gd name="adj5" fmla="val 297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E6029-B51F-4E53-B46E-0C99C84CC8FF}">
      <dsp:nvSpPr>
        <dsp:cNvPr id="0" name=""/>
        <dsp:cNvSpPr/>
      </dsp:nvSpPr>
      <dsp:spPr>
        <a:xfrm>
          <a:off x="2464150" y="1374373"/>
          <a:ext cx="1479000" cy="588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Bagging</a:t>
          </a:r>
          <a:endParaRPr lang="el-GR" sz="1800" kern="1200" dirty="0"/>
        </a:p>
      </dsp:txBody>
      <dsp:txXfrm>
        <a:off x="2481376" y="1391599"/>
        <a:ext cx="1444548" cy="553697"/>
      </dsp:txXfrm>
    </dsp:sp>
    <dsp:sp modelId="{64B59C6A-66E0-494C-9DBD-A0560B435A1A}">
      <dsp:nvSpPr>
        <dsp:cNvPr id="0" name=""/>
        <dsp:cNvSpPr/>
      </dsp:nvSpPr>
      <dsp:spPr>
        <a:xfrm>
          <a:off x="4184848" y="1668448"/>
          <a:ext cx="1663875" cy="1372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Error minimization from previous models</a:t>
          </a:r>
          <a:endParaRPr lang="el-GR" sz="1600" kern="1200" dirty="0"/>
        </a:p>
      </dsp:txBody>
      <dsp:txXfrm>
        <a:off x="4216430" y="1700030"/>
        <a:ext cx="1600711" cy="1015110"/>
      </dsp:txXfrm>
    </dsp:sp>
    <dsp:sp modelId="{4E262E47-031E-4AA7-B53A-43EBB8ACE863}">
      <dsp:nvSpPr>
        <dsp:cNvPr id="0" name=""/>
        <dsp:cNvSpPr/>
      </dsp:nvSpPr>
      <dsp:spPr>
        <a:xfrm>
          <a:off x="5130165" y="2032157"/>
          <a:ext cx="1780495" cy="1780495"/>
        </a:xfrm>
        <a:prstGeom prst="leftCircularArrow">
          <a:avLst>
            <a:gd name="adj1" fmla="val 2851"/>
            <a:gd name="adj2" fmla="val 348318"/>
            <a:gd name="adj3" fmla="val 2123829"/>
            <a:gd name="adj4" fmla="val 9024489"/>
            <a:gd name="adj5" fmla="val 33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322AF-10A4-426B-A4B5-FCEB9692C848}">
      <dsp:nvSpPr>
        <dsp:cNvPr id="0" name=""/>
        <dsp:cNvSpPr/>
      </dsp:nvSpPr>
      <dsp:spPr>
        <a:xfrm>
          <a:off x="4554598" y="2746722"/>
          <a:ext cx="1479000" cy="588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Boosting</a:t>
          </a:r>
          <a:endParaRPr lang="el-GR" sz="1800" kern="1200" dirty="0"/>
        </a:p>
      </dsp:txBody>
      <dsp:txXfrm>
        <a:off x="4571824" y="2763948"/>
        <a:ext cx="1444548" cy="553697"/>
      </dsp:txXfrm>
    </dsp:sp>
    <dsp:sp modelId="{7DA9295A-D526-482A-9C36-181E6EC2F8FA}">
      <dsp:nvSpPr>
        <dsp:cNvPr id="0" name=""/>
        <dsp:cNvSpPr/>
      </dsp:nvSpPr>
      <dsp:spPr>
        <a:xfrm>
          <a:off x="6275296" y="1668448"/>
          <a:ext cx="1663875" cy="1372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Gradient descent algorithm to minimize errors</a:t>
          </a:r>
          <a:endParaRPr lang="el-GR" sz="1600" kern="1200" dirty="0"/>
        </a:p>
      </dsp:txBody>
      <dsp:txXfrm>
        <a:off x="6306878" y="1994105"/>
        <a:ext cx="1600711" cy="1015110"/>
      </dsp:txXfrm>
    </dsp:sp>
    <dsp:sp modelId="{622ABA96-F84C-427D-BAF0-7EC8C1DAEE93}">
      <dsp:nvSpPr>
        <dsp:cNvPr id="0" name=""/>
        <dsp:cNvSpPr/>
      </dsp:nvSpPr>
      <dsp:spPr>
        <a:xfrm>
          <a:off x="6645046" y="1374373"/>
          <a:ext cx="1479000" cy="588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Gradient Boosting</a:t>
          </a:r>
          <a:endParaRPr lang="el-GR" sz="1800" kern="1200" dirty="0"/>
        </a:p>
      </dsp:txBody>
      <dsp:txXfrm>
        <a:off x="6662272" y="1391599"/>
        <a:ext cx="1444548" cy="553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4316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155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7416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4444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5365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135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664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391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146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4378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9542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36D58-BD26-4E98-8A50-2F49AB5712E2}" type="datetimeFigureOut">
              <a:rPr lang="el-GR" smtClean="0"/>
              <a:pPr/>
              <a:t>25/4/2020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92368-3042-48BF-826C-809F41514301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4705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emf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8F54CC-A3A7-43B9-AF74-4F7C44851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952" y="1301958"/>
            <a:ext cx="10348270" cy="19954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Garamond" panose="02020404030301010803" pitchFamily="18" charset="0"/>
              </a:rPr>
              <a:t>Platform for </a:t>
            </a:r>
            <a:br>
              <a:rPr lang="en-US" sz="2800" dirty="0">
                <a:latin typeface="Garamond" panose="02020404030301010803" pitchFamily="18" charset="0"/>
              </a:rPr>
            </a:br>
            <a:r>
              <a:rPr lang="en-US" sz="2800" dirty="0">
                <a:latin typeface="Garamond" panose="02020404030301010803" pitchFamily="18" charset="0"/>
              </a:rPr>
              <a:t>Remote and Personalized Prevention and Therapeutic Care </a:t>
            </a:r>
            <a:br>
              <a:rPr lang="en-US" sz="2800" dirty="0">
                <a:latin typeface="Garamond" panose="02020404030301010803" pitchFamily="18" charset="0"/>
              </a:rPr>
            </a:br>
            <a:r>
              <a:rPr lang="en-US" sz="2800" dirty="0">
                <a:latin typeface="Garamond" panose="02020404030301010803" pitchFamily="18" charset="0"/>
              </a:rPr>
              <a:t>on COVID-19 </a:t>
            </a:r>
            <a:br>
              <a:rPr lang="en-US" sz="2800" dirty="0">
                <a:latin typeface="Garamond" panose="02020404030301010803" pitchFamily="18" charset="0"/>
              </a:rPr>
            </a:br>
            <a:r>
              <a:rPr lang="en-US" sz="2800" dirty="0">
                <a:latin typeface="Garamond" panose="02020404030301010803" pitchFamily="18" charset="0"/>
              </a:rPr>
              <a:t>using Artificial Intelligence Methods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0E9E1D-A086-4D3A-AA47-5513257F984E}"/>
              </a:ext>
            </a:extLst>
          </p:cNvPr>
          <p:cNvSpPr/>
          <p:nvPr/>
        </p:nvSpPr>
        <p:spPr>
          <a:xfrm>
            <a:off x="156755" y="85298"/>
            <a:ext cx="11871178" cy="64633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>
            <a:spAutoFit/>
          </a:bodyPr>
          <a:lstStyle/>
          <a:p>
            <a:pPr algn="ctr"/>
            <a:r>
              <a:rPr lang="el-GR" dirty="0">
                <a:solidFill>
                  <a:schemeClr val="tx1"/>
                </a:solidFill>
                <a:latin typeface="Garamond" panose="02020404030301010803" pitchFamily="18" charset="0"/>
              </a:rPr>
              <a:t>Πρωτοβουλίες Ψηφιακής Καινοτομίας ενάντια στον </a:t>
            </a:r>
            <a:r>
              <a:rPr lang="el-GR" dirty="0" err="1">
                <a:solidFill>
                  <a:schemeClr val="tx1"/>
                </a:solidFill>
                <a:latin typeface="Garamond" panose="02020404030301010803" pitchFamily="18" charset="0"/>
              </a:rPr>
              <a:t>Κορονοϊό</a:t>
            </a:r>
            <a:r>
              <a:rPr lang="el-GR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</a:p>
          <a:p>
            <a:pPr algn="ctr"/>
            <a:r>
              <a:rPr lang="el-GR" dirty="0">
                <a:solidFill>
                  <a:schemeClr val="tx1"/>
                </a:solidFill>
                <a:latin typeface="Garamond" panose="02020404030301010803" pitchFamily="18" charset="0"/>
              </a:rPr>
              <a:t>Διαγωνισμός Ανάδειξης Καινοτόμων Ιδεών - #</a:t>
            </a:r>
            <a:r>
              <a:rPr lang="el-GR" dirty="0" err="1">
                <a:solidFill>
                  <a:schemeClr val="tx1"/>
                </a:solidFill>
                <a:latin typeface="Garamond" panose="02020404030301010803" pitchFamily="18" charset="0"/>
              </a:rPr>
              <a:t>COVIDhackGR</a:t>
            </a:r>
            <a:endParaRPr lang="el-GR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8" descr="A close up of a hand holding a flower&#10;&#10;Description automatically generated">
            <a:extLst>
              <a:ext uri="{FF2B5EF4-FFF2-40B4-BE49-F238E27FC236}">
                <a16:creationId xmlns:a16="http://schemas.microsoft.com/office/drawing/2014/main" id="{EE86EB1E-95FC-482A-85A6-B557D91A8D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25" y="3560557"/>
            <a:ext cx="2959573" cy="297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Care Coordinator gets tasks to review the Patient response only for High priority Triage cases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8AC9CF3-498D-4E2B-80B9-6CF59983C2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28" y="897902"/>
            <a:ext cx="9206144" cy="50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01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Care Coordinator books a teleconsultation session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61D4A77-7709-4995-A4CD-BAECAC974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01" y="893015"/>
            <a:ext cx="9141396" cy="50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Doctor assigns the Care plan to the patient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A558237-D094-443D-A51D-DC5365F8E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22" y="908898"/>
            <a:ext cx="8432762" cy="513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Pillar B Estimation of the risk of infection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64A3D0-7758-4994-A146-16EEF9583E07}"/>
              </a:ext>
            </a:extLst>
          </p:cNvPr>
          <p:cNvSpPr txBox="1"/>
          <p:nvPr/>
        </p:nvSpPr>
        <p:spPr>
          <a:xfrm>
            <a:off x="661851" y="1132114"/>
            <a:ext cx="1034578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>
                <a:latin typeface="Garamond" panose="02020404030301010803" pitchFamily="18" charset="0"/>
              </a:rPr>
              <a:t>A </a:t>
            </a:r>
            <a:r>
              <a:rPr lang="en-US" sz="2000" dirty="0">
                <a:latin typeface="Garamond" panose="02020404030301010803" pitchFamily="18" charset="0"/>
              </a:rPr>
              <a:t>mobile application for public (contacts) to self-regulate themselves and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>
              <a:latin typeface="Garamond" panose="02020404030301010803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aramond" panose="02020404030301010803" pitchFamily="18" charset="0"/>
              </a:rPr>
              <a:t>Aims to advance the Triage and decision- making during epidemics with environmental and personal information automatically.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>
              <a:latin typeface="Garamond" panose="02020404030301010803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aramond" panose="02020404030301010803" pitchFamily="18" charset="0"/>
              </a:rPr>
              <a:t>It helps diagnosticians to empower families and suspected infected contacts of the patient to combat the illness and stress, in no time.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>
              <a:latin typeface="Garamond" panose="02020404030301010803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aramond" panose="02020404030301010803" pitchFamily="18" charset="0"/>
              </a:rPr>
              <a:t>It consists the first objective estimation tool of covid-19 that includes clinical aspects (underlined diseases, obesity, clinical symptoms), environmental aspects (environmental humidity, temperature, socioeconomic data, proximity details, previous occupational exposure to NPs, locality, </a:t>
            </a:r>
            <a:r>
              <a:rPr lang="en-US" sz="2000" dirty="0" err="1">
                <a:latin typeface="Garamond" panose="02020404030301010803" pitchFamily="18" charset="0"/>
              </a:rPr>
              <a:t>etc</a:t>
            </a:r>
            <a:r>
              <a:rPr lang="en-US" sz="2000" dirty="0">
                <a:latin typeface="Garamond" panose="02020404030301010803" pitchFamily="18" charset="0"/>
              </a:rPr>
              <a:t>) into diagnosis (NPHO guidelines, START, SOFA), estimates medically unexplained symptoms questionnaire (MUS), chronic stress and proximity (contacts -suspected infected).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>
              <a:latin typeface="Garamond" panose="02020404030301010803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aramond" panose="02020404030301010803" pitchFamily="18" charset="0"/>
              </a:rPr>
              <a:t>By machine learning, focused and personalized options are given to the specialists to decide further targeted and personalized treatment of the patient. </a:t>
            </a:r>
            <a:endParaRPr lang="el-GR" sz="2000" dirty="0">
              <a:latin typeface="Garamond" panose="02020404030301010803" pitchFamily="18" charset="0"/>
            </a:endParaRPr>
          </a:p>
          <a:p>
            <a:pPr algn="just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135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Pillar B Estimation of the risk of infection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AF1DE7-F253-49E9-B8A9-1D06A20E4816}"/>
              </a:ext>
            </a:extLst>
          </p:cNvPr>
          <p:cNvSpPr txBox="1"/>
          <p:nvPr/>
        </p:nvSpPr>
        <p:spPr>
          <a:xfrm flipH="1">
            <a:off x="615561" y="2305878"/>
            <a:ext cx="2742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Factors to be considered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0774A75-8BF4-4B74-AA3C-A89BD67F6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219792"/>
              </p:ext>
            </p:extLst>
          </p:nvPr>
        </p:nvGraphicFramePr>
        <p:xfrm>
          <a:off x="1869439" y="12327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22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Pillar B Estimation of the risk of infection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574DA293-1B5F-4205-B073-90E67D134F7B}"/>
              </a:ext>
            </a:extLst>
          </p:cNvPr>
          <p:cNvSpPr/>
          <p:nvPr/>
        </p:nvSpPr>
        <p:spPr>
          <a:xfrm>
            <a:off x="2985576" y="2111946"/>
            <a:ext cx="3918857" cy="4423744"/>
          </a:xfrm>
          <a:prstGeom prst="roundRect">
            <a:avLst>
              <a:gd name="adj" fmla="val 4572"/>
            </a:avLst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2"/>
              </a:solidFill>
            </a:endParaRPr>
          </a:p>
        </p:txBody>
      </p:sp>
      <p:sp>
        <p:nvSpPr>
          <p:cNvPr id="17" name="30 - Στρογγυλεμένο ορθογώνιο">
            <a:extLst>
              <a:ext uri="{FF2B5EF4-FFF2-40B4-BE49-F238E27FC236}">
                <a16:creationId xmlns:a16="http://schemas.microsoft.com/office/drawing/2014/main" id="{7F75AA0D-D069-4B01-8619-127EE0ACE99B}"/>
              </a:ext>
            </a:extLst>
          </p:cNvPr>
          <p:cNvSpPr/>
          <p:nvPr/>
        </p:nvSpPr>
        <p:spPr>
          <a:xfrm>
            <a:off x="3178710" y="2585786"/>
            <a:ext cx="2144842" cy="629421"/>
          </a:xfrm>
          <a:prstGeom prst="round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r>
              <a:rPr lang="en-US" sz="1200" b="1" dirty="0"/>
              <a:t>Digital activities aggregator:</a:t>
            </a:r>
            <a:r>
              <a:rPr lang="en-US" sz="1200" dirty="0"/>
              <a:t> Capture mobile geolocation, web browsing, clinical info, climate info etc.</a:t>
            </a:r>
            <a:endParaRPr lang="el-GR" sz="1200" dirty="0"/>
          </a:p>
        </p:txBody>
      </p:sp>
      <p:grpSp>
        <p:nvGrpSpPr>
          <p:cNvPr id="22" name="Group 1047">
            <a:extLst>
              <a:ext uri="{FF2B5EF4-FFF2-40B4-BE49-F238E27FC236}">
                <a16:creationId xmlns:a16="http://schemas.microsoft.com/office/drawing/2014/main" id="{2D3A78D6-5808-470D-A5F4-D96C95329ACE}"/>
              </a:ext>
            </a:extLst>
          </p:cNvPr>
          <p:cNvGrpSpPr/>
          <p:nvPr/>
        </p:nvGrpSpPr>
        <p:grpSpPr>
          <a:xfrm>
            <a:off x="7736835" y="5042198"/>
            <a:ext cx="570180" cy="1079631"/>
            <a:chOff x="5430781" y="4099682"/>
            <a:chExt cx="570180" cy="1079631"/>
          </a:xfrm>
        </p:grpSpPr>
        <p:pic>
          <p:nvPicPr>
            <p:cNvPr id="23" name="Picture 2" descr="Image result for android phone">
              <a:extLst>
                <a:ext uri="{FF2B5EF4-FFF2-40B4-BE49-F238E27FC236}">
                  <a16:creationId xmlns:a16="http://schemas.microsoft.com/office/drawing/2014/main" id="{5253E16D-23AE-4F07-A3D5-FF1D05C16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22747" t="4316" r="28053" b="2463"/>
            <a:stretch>
              <a:fillRect/>
            </a:stretch>
          </p:blipFill>
          <p:spPr bwMode="auto">
            <a:xfrm>
              <a:off x="5430781" y="4099682"/>
              <a:ext cx="570180" cy="107963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Rectangle 85">
              <a:extLst>
                <a:ext uri="{FF2B5EF4-FFF2-40B4-BE49-F238E27FC236}">
                  <a16:creationId xmlns:a16="http://schemas.microsoft.com/office/drawing/2014/main" id="{E56114C2-A9F1-4071-BB25-7E3C34934F8B}"/>
                </a:ext>
              </a:extLst>
            </p:cNvPr>
            <p:cNvSpPr/>
            <p:nvPr/>
          </p:nvSpPr>
          <p:spPr>
            <a:xfrm>
              <a:off x="5441960" y="4657724"/>
              <a:ext cx="45719" cy="48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5" name="Rectangle 89">
              <a:extLst>
                <a:ext uri="{FF2B5EF4-FFF2-40B4-BE49-F238E27FC236}">
                  <a16:creationId xmlns:a16="http://schemas.microsoft.com/office/drawing/2014/main" id="{016DD93B-FD01-41B6-94CE-035090865BFB}"/>
                </a:ext>
              </a:extLst>
            </p:cNvPr>
            <p:cNvSpPr/>
            <p:nvPr/>
          </p:nvSpPr>
          <p:spPr>
            <a:xfrm>
              <a:off x="5441641" y="4568681"/>
              <a:ext cx="45719" cy="48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26" name="Group 52">
            <a:extLst>
              <a:ext uri="{FF2B5EF4-FFF2-40B4-BE49-F238E27FC236}">
                <a16:creationId xmlns:a16="http://schemas.microsoft.com/office/drawing/2014/main" id="{A29D9DEF-0848-4D6F-9476-4CFB7E16807C}"/>
              </a:ext>
            </a:extLst>
          </p:cNvPr>
          <p:cNvGrpSpPr/>
          <p:nvPr/>
        </p:nvGrpSpPr>
        <p:grpSpPr>
          <a:xfrm>
            <a:off x="8389110" y="5175548"/>
            <a:ext cx="782744" cy="1079631"/>
            <a:chOff x="4343403" y="3330373"/>
            <a:chExt cx="1706418" cy="2957349"/>
          </a:xfrm>
        </p:grpSpPr>
        <p:cxnSp>
          <p:nvCxnSpPr>
            <p:cNvPr id="27" name="Straight Connector 60">
              <a:extLst>
                <a:ext uri="{FF2B5EF4-FFF2-40B4-BE49-F238E27FC236}">
                  <a16:creationId xmlns:a16="http://schemas.microsoft.com/office/drawing/2014/main" id="{4753A526-5B59-4E68-A1DC-2A4CD3933E10}"/>
                </a:ext>
              </a:extLst>
            </p:cNvPr>
            <p:cNvCxnSpPr/>
            <p:nvPr/>
          </p:nvCxnSpPr>
          <p:spPr bwMode="auto">
            <a:xfrm>
              <a:off x="5351643" y="5084140"/>
              <a:ext cx="428107" cy="1097280"/>
            </a:xfrm>
            <a:prstGeom prst="line">
              <a:avLst/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8" name="Oval 61">
              <a:extLst>
                <a:ext uri="{FF2B5EF4-FFF2-40B4-BE49-F238E27FC236}">
                  <a16:creationId xmlns:a16="http://schemas.microsoft.com/office/drawing/2014/main" id="{E9646EAC-3A56-4AE8-908F-4FD73693792E}"/>
                </a:ext>
              </a:extLst>
            </p:cNvPr>
            <p:cNvSpPr/>
            <p:nvPr/>
          </p:nvSpPr>
          <p:spPr bwMode="auto">
            <a:xfrm>
              <a:off x="4911959" y="3330373"/>
              <a:ext cx="658931" cy="561627"/>
            </a:xfrm>
            <a:prstGeom prst="ellipse">
              <a:avLst/>
            </a:prstGeom>
            <a:ln>
              <a:noFill/>
              <a:headEnd type="none" w="med" len="med"/>
              <a:tailEnd type="triangle" w="lg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Freeform 62">
              <a:extLst>
                <a:ext uri="{FF2B5EF4-FFF2-40B4-BE49-F238E27FC236}">
                  <a16:creationId xmlns:a16="http://schemas.microsoft.com/office/drawing/2014/main" id="{C7AF296B-1423-418D-B8E9-599FD64E95D6}"/>
                </a:ext>
              </a:extLst>
            </p:cNvPr>
            <p:cNvSpPr/>
            <p:nvPr/>
          </p:nvSpPr>
          <p:spPr bwMode="auto">
            <a:xfrm>
              <a:off x="4617231" y="3858465"/>
              <a:ext cx="491488" cy="605792"/>
            </a:xfrm>
            <a:custGeom>
              <a:avLst/>
              <a:gdLst>
                <a:gd name="connsiteX0" fmla="*/ 491490 w 491490"/>
                <a:gd name="connsiteY0" fmla="*/ 217170 h 605790"/>
                <a:gd name="connsiteX1" fmla="*/ 0 w 491490"/>
                <a:gd name="connsiteY1" fmla="*/ 605790 h 605790"/>
                <a:gd name="connsiteX2" fmla="*/ 240030 w 491490"/>
                <a:gd name="connsiteY2" fmla="*/ 0 h 605790"/>
                <a:gd name="connsiteX3" fmla="*/ 228600 w 491490"/>
                <a:gd name="connsiteY3" fmla="*/ 11430 h 6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490" h="605790">
                  <a:moveTo>
                    <a:pt x="491490" y="217170"/>
                  </a:moveTo>
                  <a:lnTo>
                    <a:pt x="0" y="605790"/>
                  </a:lnTo>
                  <a:lnTo>
                    <a:pt x="240030" y="0"/>
                  </a:lnTo>
                  <a:lnTo>
                    <a:pt x="228600" y="11430"/>
                  </a:lnTo>
                </a:path>
              </a:pathLst>
            </a:cu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0000" tIns="46800" rIns="90000" bIns="468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63">
              <a:extLst>
                <a:ext uri="{FF2B5EF4-FFF2-40B4-BE49-F238E27FC236}">
                  <a16:creationId xmlns:a16="http://schemas.microsoft.com/office/drawing/2014/main" id="{BAA1017A-BF1B-4D1D-81BE-B462087DC5B6}"/>
                </a:ext>
              </a:extLst>
            </p:cNvPr>
            <p:cNvSpPr/>
            <p:nvPr/>
          </p:nvSpPr>
          <p:spPr bwMode="auto">
            <a:xfrm rot="3170556">
              <a:off x="4695294" y="3786457"/>
              <a:ext cx="253079" cy="162585"/>
            </a:xfrm>
            <a:prstGeom prst="ellipse">
              <a:avLst/>
            </a:prstGeom>
            <a:ln>
              <a:headEnd type="none" w="med" len="med"/>
              <a:tailEnd type="triangle" w="lg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1" name="Straight Connector 64">
              <a:extLst>
                <a:ext uri="{FF2B5EF4-FFF2-40B4-BE49-F238E27FC236}">
                  <a16:creationId xmlns:a16="http://schemas.microsoft.com/office/drawing/2014/main" id="{350005A0-72D7-4354-9D5B-777813F6548D}"/>
                </a:ext>
              </a:extLst>
            </p:cNvPr>
            <p:cNvCxnSpPr/>
            <p:nvPr/>
          </p:nvCxnSpPr>
          <p:spPr bwMode="auto">
            <a:xfrm flipH="1">
              <a:off x="4680611" y="5109210"/>
              <a:ext cx="428107" cy="1097280"/>
            </a:xfrm>
            <a:prstGeom prst="line">
              <a:avLst/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32" name="Oval 65">
              <a:extLst>
                <a:ext uri="{FF2B5EF4-FFF2-40B4-BE49-F238E27FC236}">
                  <a16:creationId xmlns:a16="http://schemas.microsoft.com/office/drawing/2014/main" id="{BF44F15D-F2FB-48F7-95C1-51DC9D3C572E}"/>
                </a:ext>
              </a:extLst>
            </p:cNvPr>
            <p:cNvSpPr/>
            <p:nvPr/>
          </p:nvSpPr>
          <p:spPr bwMode="auto">
            <a:xfrm>
              <a:off x="4343403" y="6136719"/>
              <a:ext cx="412361" cy="151003"/>
            </a:xfrm>
            <a:prstGeom prst="ellipse">
              <a:avLst/>
            </a:prstGeom>
            <a:ln>
              <a:headEnd type="none" w="med" len="med"/>
              <a:tailEnd type="triangle" w="lg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Oval 66">
              <a:extLst>
                <a:ext uri="{FF2B5EF4-FFF2-40B4-BE49-F238E27FC236}">
                  <a16:creationId xmlns:a16="http://schemas.microsoft.com/office/drawing/2014/main" id="{96BD4D9A-A21D-49B4-BDB0-094525F8A3BD}"/>
                </a:ext>
              </a:extLst>
            </p:cNvPr>
            <p:cNvSpPr/>
            <p:nvPr/>
          </p:nvSpPr>
          <p:spPr bwMode="auto">
            <a:xfrm>
              <a:off x="5637460" y="6105927"/>
              <a:ext cx="412361" cy="151003"/>
            </a:xfrm>
            <a:prstGeom prst="ellipse">
              <a:avLst/>
            </a:prstGeom>
            <a:ln>
              <a:headEnd type="none" w="med" len="med"/>
              <a:tailEnd type="triangle" w="lg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Oval 67">
              <a:extLst>
                <a:ext uri="{FF2B5EF4-FFF2-40B4-BE49-F238E27FC236}">
                  <a16:creationId xmlns:a16="http://schemas.microsoft.com/office/drawing/2014/main" id="{7CD85999-EE0B-427B-8114-CBF5727BB905}"/>
                </a:ext>
              </a:extLst>
            </p:cNvPr>
            <p:cNvSpPr/>
            <p:nvPr/>
          </p:nvSpPr>
          <p:spPr bwMode="auto">
            <a:xfrm>
              <a:off x="4970166" y="4014583"/>
              <a:ext cx="542509" cy="1163787"/>
            </a:xfrm>
            <a:prstGeom prst="ellipse">
              <a:avLst/>
            </a:prstGeom>
            <a:ln>
              <a:noFill/>
              <a:headEnd type="none" w="med" len="med"/>
              <a:tailEnd type="triangle" w="lg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Freeform 68">
              <a:extLst>
                <a:ext uri="{FF2B5EF4-FFF2-40B4-BE49-F238E27FC236}">
                  <a16:creationId xmlns:a16="http://schemas.microsoft.com/office/drawing/2014/main" id="{5BB828AA-C0A5-4C2E-8CA0-EA272E43BB5A}"/>
                </a:ext>
              </a:extLst>
            </p:cNvPr>
            <p:cNvSpPr/>
            <p:nvPr/>
          </p:nvSpPr>
          <p:spPr bwMode="auto">
            <a:xfrm flipH="1">
              <a:off x="4779408" y="4088555"/>
              <a:ext cx="1120144" cy="514347"/>
            </a:xfrm>
            <a:custGeom>
              <a:avLst/>
              <a:gdLst>
                <a:gd name="connsiteX0" fmla="*/ 491490 w 491490"/>
                <a:gd name="connsiteY0" fmla="*/ 217170 h 605790"/>
                <a:gd name="connsiteX1" fmla="*/ 0 w 491490"/>
                <a:gd name="connsiteY1" fmla="*/ 605790 h 605790"/>
                <a:gd name="connsiteX2" fmla="*/ 240030 w 491490"/>
                <a:gd name="connsiteY2" fmla="*/ 0 h 605790"/>
                <a:gd name="connsiteX3" fmla="*/ 228600 w 491490"/>
                <a:gd name="connsiteY3" fmla="*/ 11430 h 605790"/>
                <a:gd name="connsiteX0" fmla="*/ 948690 w 948690"/>
                <a:gd name="connsiteY0" fmla="*/ 537210 h 605790"/>
                <a:gd name="connsiteX1" fmla="*/ 0 w 948690"/>
                <a:gd name="connsiteY1" fmla="*/ 605790 h 605790"/>
                <a:gd name="connsiteX2" fmla="*/ 240030 w 948690"/>
                <a:gd name="connsiteY2" fmla="*/ 0 h 605790"/>
                <a:gd name="connsiteX3" fmla="*/ 228600 w 948690"/>
                <a:gd name="connsiteY3" fmla="*/ 11430 h 605790"/>
                <a:gd name="connsiteX0" fmla="*/ 834390 w 834390"/>
                <a:gd name="connsiteY0" fmla="*/ 514350 h 605790"/>
                <a:gd name="connsiteX1" fmla="*/ 0 w 834390"/>
                <a:gd name="connsiteY1" fmla="*/ 605790 h 605790"/>
                <a:gd name="connsiteX2" fmla="*/ 240030 w 834390"/>
                <a:gd name="connsiteY2" fmla="*/ 0 h 605790"/>
                <a:gd name="connsiteX3" fmla="*/ 228600 w 834390"/>
                <a:gd name="connsiteY3" fmla="*/ 11430 h 605790"/>
                <a:gd name="connsiteX0" fmla="*/ 1120140 w 1120140"/>
                <a:gd name="connsiteY0" fmla="*/ 514350 h 514350"/>
                <a:gd name="connsiteX1" fmla="*/ 0 w 1120140"/>
                <a:gd name="connsiteY1" fmla="*/ 320040 h 514350"/>
                <a:gd name="connsiteX2" fmla="*/ 525780 w 1120140"/>
                <a:gd name="connsiteY2" fmla="*/ 0 h 514350"/>
                <a:gd name="connsiteX3" fmla="*/ 514350 w 1120140"/>
                <a:gd name="connsiteY3" fmla="*/ 114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0140" h="514350">
                  <a:moveTo>
                    <a:pt x="1120140" y="514350"/>
                  </a:moveTo>
                  <a:lnTo>
                    <a:pt x="0" y="320040"/>
                  </a:lnTo>
                  <a:lnTo>
                    <a:pt x="525780" y="0"/>
                  </a:lnTo>
                  <a:lnTo>
                    <a:pt x="514350" y="11430"/>
                  </a:lnTo>
                </a:path>
              </a:pathLst>
            </a:cu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0000" tIns="46800" rIns="90000" bIns="468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69">
              <a:extLst>
                <a:ext uri="{FF2B5EF4-FFF2-40B4-BE49-F238E27FC236}">
                  <a16:creationId xmlns:a16="http://schemas.microsoft.com/office/drawing/2014/main" id="{8F66F5ED-A1C1-4FD4-9FB8-A5886722357D}"/>
                </a:ext>
              </a:extLst>
            </p:cNvPr>
            <p:cNvSpPr/>
            <p:nvPr/>
          </p:nvSpPr>
          <p:spPr bwMode="auto">
            <a:xfrm rot="20208187">
              <a:off x="4616362" y="4507528"/>
              <a:ext cx="253079" cy="162589"/>
            </a:xfrm>
            <a:prstGeom prst="ellipse">
              <a:avLst/>
            </a:prstGeom>
            <a:ln>
              <a:headEnd type="none" w="med" len="med"/>
              <a:tailEnd type="triangle" w="lg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7" name="30 - Στρογγυλεμένο ορθογώνιο">
            <a:extLst>
              <a:ext uri="{FF2B5EF4-FFF2-40B4-BE49-F238E27FC236}">
                <a16:creationId xmlns:a16="http://schemas.microsoft.com/office/drawing/2014/main" id="{3D82F54F-7F28-4E17-9037-7274E9BC5E6A}"/>
              </a:ext>
            </a:extLst>
          </p:cNvPr>
          <p:cNvSpPr/>
          <p:nvPr/>
        </p:nvSpPr>
        <p:spPr>
          <a:xfrm>
            <a:off x="4372983" y="3364592"/>
            <a:ext cx="2144842" cy="740211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r>
              <a:rPr lang="en-US" sz="1200" b="1" dirty="0"/>
              <a:t>Social activities identifier: </a:t>
            </a:r>
            <a:r>
              <a:rPr lang="en-US" sz="1200" dirty="0"/>
              <a:t>Detect the existence of contacts using geolocation</a:t>
            </a:r>
            <a:endParaRPr lang="el-GR" sz="1200" dirty="0"/>
          </a:p>
        </p:txBody>
      </p:sp>
      <p:grpSp>
        <p:nvGrpSpPr>
          <p:cNvPr id="38" name="Ομάδα 105">
            <a:extLst>
              <a:ext uri="{FF2B5EF4-FFF2-40B4-BE49-F238E27FC236}">
                <a16:creationId xmlns:a16="http://schemas.microsoft.com/office/drawing/2014/main" id="{1A0CC5FC-F407-4ECA-ADC7-8522D9014E52}"/>
              </a:ext>
            </a:extLst>
          </p:cNvPr>
          <p:cNvGrpSpPr/>
          <p:nvPr/>
        </p:nvGrpSpPr>
        <p:grpSpPr>
          <a:xfrm>
            <a:off x="3189921" y="4008661"/>
            <a:ext cx="991788" cy="797004"/>
            <a:chOff x="5725101" y="3988109"/>
            <a:chExt cx="1106814" cy="797004"/>
          </a:xfrm>
          <a:solidFill>
            <a:srgbClr val="D5B8EA"/>
          </a:solidFill>
        </p:grpSpPr>
        <p:sp>
          <p:nvSpPr>
            <p:cNvPr id="39" name="26 - Διάγραμμα ροής: Μαγνητικό μέσο">
              <a:extLst>
                <a:ext uri="{FF2B5EF4-FFF2-40B4-BE49-F238E27FC236}">
                  <a16:creationId xmlns:a16="http://schemas.microsoft.com/office/drawing/2014/main" id="{3424D2FF-C1FE-47F3-9F09-84D508142B78}"/>
                </a:ext>
              </a:extLst>
            </p:cNvPr>
            <p:cNvSpPr/>
            <p:nvPr/>
          </p:nvSpPr>
          <p:spPr>
            <a:xfrm>
              <a:off x="5725101" y="3988109"/>
              <a:ext cx="1106814" cy="797004"/>
            </a:xfrm>
            <a:prstGeom prst="flowChartMagneticDisk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Local </a:t>
              </a:r>
            </a:p>
            <a:p>
              <a:pPr algn="ctr"/>
              <a:r>
                <a:rPr lang="en-US" sz="1400" dirty="0"/>
                <a:t>storage</a:t>
              </a:r>
              <a:endParaRPr lang="el-GR" sz="1400" dirty="0"/>
            </a:p>
          </p:txBody>
        </p:sp>
        <p:sp>
          <p:nvSpPr>
            <p:cNvPr id="40" name="Οβάλ 101">
              <a:extLst>
                <a:ext uri="{FF2B5EF4-FFF2-40B4-BE49-F238E27FC236}">
                  <a16:creationId xmlns:a16="http://schemas.microsoft.com/office/drawing/2014/main" id="{74106409-8997-455A-B0D8-2E3C06CFDC18}"/>
                </a:ext>
              </a:extLst>
            </p:cNvPr>
            <p:cNvSpPr/>
            <p:nvPr/>
          </p:nvSpPr>
          <p:spPr>
            <a:xfrm>
              <a:off x="6073140" y="40277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Οβάλ 102">
              <a:extLst>
                <a:ext uri="{FF2B5EF4-FFF2-40B4-BE49-F238E27FC236}">
                  <a16:creationId xmlns:a16="http://schemas.microsoft.com/office/drawing/2014/main" id="{BDD1E889-92FF-41F7-84F5-A92C1EBE52AF}"/>
                </a:ext>
              </a:extLst>
            </p:cNvPr>
            <p:cNvSpPr/>
            <p:nvPr/>
          </p:nvSpPr>
          <p:spPr>
            <a:xfrm>
              <a:off x="6440126" y="402915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Connector: Elbow 12">
            <a:extLst>
              <a:ext uri="{FF2B5EF4-FFF2-40B4-BE49-F238E27FC236}">
                <a16:creationId xmlns:a16="http://schemas.microsoft.com/office/drawing/2014/main" id="{EDFA80AF-52F1-47A0-90F6-C81B4D00B017}"/>
              </a:ext>
            </a:extLst>
          </p:cNvPr>
          <p:cNvCxnSpPr>
            <a:cxnSpLocks/>
            <a:stCxn id="17" idx="2"/>
            <a:endCxn id="40" idx="0"/>
          </p:cNvCxnSpPr>
          <p:nvPr/>
        </p:nvCxnSpPr>
        <p:spPr>
          <a:xfrm rot="5400000">
            <a:off x="3470181" y="3267301"/>
            <a:ext cx="833045" cy="7288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12">
            <a:extLst>
              <a:ext uri="{FF2B5EF4-FFF2-40B4-BE49-F238E27FC236}">
                <a16:creationId xmlns:a16="http://schemas.microsoft.com/office/drawing/2014/main" id="{07245843-0465-458A-8100-E0D1B4F02D8B}"/>
              </a:ext>
            </a:extLst>
          </p:cNvPr>
          <p:cNvCxnSpPr>
            <a:cxnSpLocks/>
            <a:stCxn id="37" idx="1"/>
            <a:endCxn id="41" idx="0"/>
          </p:cNvCxnSpPr>
          <p:nvPr/>
        </p:nvCxnSpPr>
        <p:spPr>
          <a:xfrm rot="10800000" flipV="1">
            <a:off x="3851121" y="3734697"/>
            <a:ext cx="521862" cy="3150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Ομάδα 110">
            <a:extLst>
              <a:ext uri="{FF2B5EF4-FFF2-40B4-BE49-F238E27FC236}">
                <a16:creationId xmlns:a16="http://schemas.microsoft.com/office/drawing/2014/main" id="{A18E5EF3-DD08-406E-BA2C-6EA1AFCC62EC}"/>
              </a:ext>
            </a:extLst>
          </p:cNvPr>
          <p:cNvGrpSpPr/>
          <p:nvPr/>
        </p:nvGrpSpPr>
        <p:grpSpPr>
          <a:xfrm>
            <a:off x="3241325" y="5522029"/>
            <a:ext cx="2923785" cy="953234"/>
            <a:chOff x="6054844" y="5655379"/>
            <a:chExt cx="2734236" cy="953234"/>
          </a:xfrm>
        </p:grpSpPr>
        <p:sp>
          <p:nvSpPr>
            <p:cNvPr id="45" name="30 - Στρογγυλεμένο ορθογώνιο">
              <a:extLst>
                <a:ext uri="{FF2B5EF4-FFF2-40B4-BE49-F238E27FC236}">
                  <a16:creationId xmlns:a16="http://schemas.microsoft.com/office/drawing/2014/main" id="{B3AEAA51-DFDA-4E76-B961-1F17AF68914D}"/>
                </a:ext>
              </a:extLst>
            </p:cNvPr>
            <p:cNvSpPr/>
            <p:nvPr/>
          </p:nvSpPr>
          <p:spPr>
            <a:xfrm>
              <a:off x="6054844" y="5674053"/>
              <a:ext cx="2734236" cy="934560"/>
            </a:xfrm>
            <a:prstGeom prst="roundRect">
              <a:avLst>
                <a:gd name="adj" fmla="val 12768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36000" tIns="36000" rIns="36000" bIns="36000" rtlCol="0" anchor="t"/>
            <a:lstStyle/>
            <a:p>
              <a:r>
                <a:rPr lang="en-US" sz="1200" b="1" dirty="0"/>
                <a:t>module: </a:t>
              </a:r>
            </a:p>
            <a:p>
              <a:r>
                <a:rPr lang="en-US" sz="1100" dirty="0"/>
                <a:t> - Sync data with  platform</a:t>
              </a:r>
            </a:p>
            <a:p>
              <a:r>
                <a:rPr lang="en-US" sz="1100" dirty="0"/>
                <a:t> - Dynamic update empowerment </a:t>
              </a:r>
              <a:br>
                <a:rPr lang="en-US" sz="1100" dirty="0"/>
              </a:br>
              <a:r>
                <a:rPr lang="en-US" sz="1100" dirty="0"/>
                <a:t>   &amp; diagnostic criteria</a:t>
              </a:r>
            </a:p>
            <a:p>
              <a:r>
                <a:rPr lang="en-US" sz="1100" dirty="0"/>
                <a:t> - Provide real interaction with NPHO &amp; hospitals</a:t>
              </a:r>
              <a:endParaRPr lang="el-GR" sz="1100" dirty="0"/>
            </a:p>
          </p:txBody>
        </p:sp>
        <p:sp>
          <p:nvSpPr>
            <p:cNvPr id="46" name="Οβάλ 108">
              <a:extLst>
                <a:ext uri="{FF2B5EF4-FFF2-40B4-BE49-F238E27FC236}">
                  <a16:creationId xmlns:a16="http://schemas.microsoft.com/office/drawing/2014/main" id="{ABE6BF14-D023-4193-8438-6CA89652239A}"/>
                </a:ext>
              </a:extLst>
            </p:cNvPr>
            <p:cNvSpPr/>
            <p:nvPr/>
          </p:nvSpPr>
          <p:spPr>
            <a:xfrm>
              <a:off x="6692316" y="5655380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Οβάλ 109">
              <a:extLst>
                <a:ext uri="{FF2B5EF4-FFF2-40B4-BE49-F238E27FC236}">
                  <a16:creationId xmlns:a16="http://schemas.microsoft.com/office/drawing/2014/main" id="{74B43BC6-BD23-4304-9AB2-A5F81EDC8204}"/>
                </a:ext>
              </a:extLst>
            </p:cNvPr>
            <p:cNvSpPr/>
            <p:nvPr/>
          </p:nvSpPr>
          <p:spPr>
            <a:xfrm>
              <a:off x="6350721" y="5655379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Connector: Elbow 81">
            <a:extLst>
              <a:ext uri="{FF2B5EF4-FFF2-40B4-BE49-F238E27FC236}">
                <a16:creationId xmlns:a16="http://schemas.microsoft.com/office/drawing/2014/main" id="{095C94DC-3987-4F95-B826-2A05A6FCA698}"/>
              </a:ext>
            </a:extLst>
          </p:cNvPr>
          <p:cNvCxnSpPr>
            <a:cxnSpLocks/>
            <a:stCxn id="39" idx="4"/>
            <a:endCxn id="77" idx="2"/>
          </p:cNvCxnSpPr>
          <p:nvPr/>
        </p:nvCxnSpPr>
        <p:spPr>
          <a:xfrm>
            <a:off x="4181709" y="4407163"/>
            <a:ext cx="587671" cy="22812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81">
            <a:extLst>
              <a:ext uri="{FF2B5EF4-FFF2-40B4-BE49-F238E27FC236}">
                <a16:creationId xmlns:a16="http://schemas.microsoft.com/office/drawing/2014/main" id="{CFDFF7FF-1AEE-4036-849B-B4E7BD9BE51E}"/>
              </a:ext>
            </a:extLst>
          </p:cNvPr>
          <p:cNvCxnSpPr>
            <a:cxnSpLocks/>
            <a:stCxn id="46" idx="0"/>
            <a:endCxn id="76" idx="2"/>
          </p:cNvCxnSpPr>
          <p:nvPr/>
        </p:nvCxnSpPr>
        <p:spPr>
          <a:xfrm rot="5400000" flipH="1" flipV="1">
            <a:off x="4119964" y="4880898"/>
            <a:ext cx="468601" cy="8136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81">
            <a:extLst>
              <a:ext uri="{FF2B5EF4-FFF2-40B4-BE49-F238E27FC236}">
                <a16:creationId xmlns:a16="http://schemas.microsoft.com/office/drawing/2014/main" id="{DB2A90B5-C23A-4E12-91D1-E2499683118F}"/>
              </a:ext>
            </a:extLst>
          </p:cNvPr>
          <p:cNvCxnSpPr>
            <a:cxnSpLocks/>
            <a:stCxn id="39" idx="3"/>
            <a:endCxn id="47" idx="0"/>
          </p:cNvCxnSpPr>
          <p:nvPr/>
        </p:nvCxnSpPr>
        <p:spPr>
          <a:xfrm rot="5400000">
            <a:off x="3275804" y="5112018"/>
            <a:ext cx="716364" cy="10365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Φυσαλίδα ομιλίας: Έλλειψη 124">
            <a:extLst>
              <a:ext uri="{FF2B5EF4-FFF2-40B4-BE49-F238E27FC236}">
                <a16:creationId xmlns:a16="http://schemas.microsoft.com/office/drawing/2014/main" id="{1AA2E85E-2C56-4A06-8AA4-97C330E0E42F}"/>
              </a:ext>
            </a:extLst>
          </p:cNvPr>
          <p:cNvSpPr/>
          <p:nvPr/>
        </p:nvSpPr>
        <p:spPr>
          <a:xfrm>
            <a:off x="7058802" y="6221729"/>
            <a:ext cx="1185521" cy="403543"/>
          </a:xfrm>
          <a:prstGeom prst="wedgeEllipseCallout">
            <a:avLst>
              <a:gd name="adj1" fmla="val -42210"/>
              <a:gd name="adj2" fmla="val -138782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2" name="Ορθογώνιο 125">
            <a:extLst>
              <a:ext uri="{FF2B5EF4-FFF2-40B4-BE49-F238E27FC236}">
                <a16:creationId xmlns:a16="http://schemas.microsoft.com/office/drawing/2014/main" id="{C2800BF2-AC55-485E-A982-87C6F5C3ECBD}"/>
              </a:ext>
            </a:extLst>
          </p:cNvPr>
          <p:cNvSpPr/>
          <p:nvPr/>
        </p:nvSpPr>
        <p:spPr>
          <a:xfrm>
            <a:off x="7064983" y="6240402"/>
            <a:ext cx="11801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/>
              <a:t>User gives consent</a:t>
            </a:r>
          </a:p>
        </p:txBody>
      </p:sp>
      <p:sp>
        <p:nvSpPr>
          <p:cNvPr id="55" name="Φυσαλίδα ομιλίας: Ορθογώνιο 132">
            <a:extLst>
              <a:ext uri="{FF2B5EF4-FFF2-40B4-BE49-F238E27FC236}">
                <a16:creationId xmlns:a16="http://schemas.microsoft.com/office/drawing/2014/main" id="{180A30D7-E9B8-4B0A-ADA9-A304577D6E24}"/>
              </a:ext>
            </a:extLst>
          </p:cNvPr>
          <p:cNvSpPr/>
          <p:nvPr/>
        </p:nvSpPr>
        <p:spPr>
          <a:xfrm>
            <a:off x="4083834" y="5173780"/>
            <a:ext cx="578299" cy="269848"/>
          </a:xfrm>
          <a:prstGeom prst="wedgeRectCallout">
            <a:avLst>
              <a:gd name="adj1" fmla="val -41168"/>
              <a:gd name="adj2" fmla="val -90376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i="1" dirty="0"/>
              <a:t>Update models</a:t>
            </a:r>
          </a:p>
        </p:txBody>
      </p:sp>
      <p:sp>
        <p:nvSpPr>
          <p:cNvPr id="59" name="Ορθογώνιο 165">
            <a:extLst>
              <a:ext uri="{FF2B5EF4-FFF2-40B4-BE49-F238E27FC236}">
                <a16:creationId xmlns:a16="http://schemas.microsoft.com/office/drawing/2014/main" id="{1FE9CB34-BF10-4A62-AA2A-3453BCA1A3C1}"/>
              </a:ext>
            </a:extLst>
          </p:cNvPr>
          <p:cNvSpPr/>
          <p:nvPr/>
        </p:nvSpPr>
        <p:spPr>
          <a:xfrm>
            <a:off x="8326225" y="6214820"/>
            <a:ext cx="908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PATIENT </a:t>
            </a:r>
          </a:p>
        </p:txBody>
      </p:sp>
      <p:cxnSp>
        <p:nvCxnSpPr>
          <p:cNvPr id="67" name="Connector: Elbow 61">
            <a:extLst>
              <a:ext uri="{FF2B5EF4-FFF2-40B4-BE49-F238E27FC236}">
                <a16:creationId xmlns:a16="http://schemas.microsoft.com/office/drawing/2014/main" id="{E55EED80-8C80-46CE-B616-0C2DDB953880}"/>
              </a:ext>
            </a:extLst>
          </p:cNvPr>
          <p:cNvCxnSpPr>
            <a:cxnSpLocks/>
            <a:endCxn id="45" idx="3"/>
          </p:cNvCxnSpPr>
          <p:nvPr/>
        </p:nvCxnSpPr>
        <p:spPr>
          <a:xfrm rot="10800000" flipV="1">
            <a:off x="6165111" y="5795591"/>
            <a:ext cx="1571727" cy="21239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Ομάδα 5">
            <a:extLst>
              <a:ext uri="{FF2B5EF4-FFF2-40B4-BE49-F238E27FC236}">
                <a16:creationId xmlns:a16="http://schemas.microsoft.com/office/drawing/2014/main" id="{4C6877AD-F857-4508-8355-240FF521BEE0}"/>
              </a:ext>
            </a:extLst>
          </p:cNvPr>
          <p:cNvGrpSpPr/>
          <p:nvPr/>
        </p:nvGrpSpPr>
        <p:grpSpPr>
          <a:xfrm>
            <a:off x="7450344" y="1568907"/>
            <a:ext cx="1783458" cy="1646300"/>
            <a:chOff x="10430767" y="2144936"/>
            <a:chExt cx="1783458" cy="1646300"/>
          </a:xfrm>
        </p:grpSpPr>
        <p:pic>
          <p:nvPicPr>
            <p:cNvPr id="69" name="Εικόνα 194">
              <a:extLst>
                <a:ext uri="{FF2B5EF4-FFF2-40B4-BE49-F238E27FC236}">
                  <a16:creationId xmlns:a16="http://schemas.microsoft.com/office/drawing/2014/main" id="{D65C42A5-546E-4BB1-B2F6-38C0F8D17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32113" y="2144936"/>
              <a:ext cx="1180767" cy="1169076"/>
            </a:xfrm>
            <a:prstGeom prst="rect">
              <a:avLst/>
            </a:prstGeom>
          </p:spPr>
        </p:pic>
        <p:sp>
          <p:nvSpPr>
            <p:cNvPr id="70" name="Ορθογώνιο 195">
              <a:extLst>
                <a:ext uri="{FF2B5EF4-FFF2-40B4-BE49-F238E27FC236}">
                  <a16:creationId xmlns:a16="http://schemas.microsoft.com/office/drawing/2014/main" id="{1A62E6E5-A681-4307-8641-3ADA829C60F8}"/>
                </a:ext>
              </a:extLst>
            </p:cNvPr>
            <p:cNvSpPr/>
            <p:nvPr/>
          </p:nvSpPr>
          <p:spPr>
            <a:xfrm>
              <a:off x="10430767" y="3206461"/>
              <a:ext cx="178345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rgbClr val="000000"/>
                  </a:solidFill>
                  <a:latin typeface="Calibri" panose="020F0502020204030204" pitchFamily="34" charset="0"/>
                </a:rPr>
                <a:t>Family members and friends</a:t>
              </a:r>
              <a:endParaRPr lang="en-US" sz="1600"/>
            </a:p>
          </p:txBody>
        </p:sp>
      </p:grpSp>
      <p:grpSp>
        <p:nvGrpSpPr>
          <p:cNvPr id="71" name="Ομάδα 223">
            <a:extLst>
              <a:ext uri="{FF2B5EF4-FFF2-40B4-BE49-F238E27FC236}">
                <a16:creationId xmlns:a16="http://schemas.microsoft.com/office/drawing/2014/main" id="{ED154F03-EF7C-4935-8421-50EAE341A10D}"/>
              </a:ext>
            </a:extLst>
          </p:cNvPr>
          <p:cNvGrpSpPr/>
          <p:nvPr/>
        </p:nvGrpSpPr>
        <p:grpSpPr>
          <a:xfrm>
            <a:off x="4761096" y="4257458"/>
            <a:ext cx="1950293" cy="1170091"/>
            <a:chOff x="7590315" y="4248898"/>
            <a:chExt cx="1950293" cy="1170091"/>
          </a:xfrm>
        </p:grpSpPr>
        <p:grpSp>
          <p:nvGrpSpPr>
            <p:cNvPr id="72" name="Ομάδα 113">
              <a:extLst>
                <a:ext uri="{FF2B5EF4-FFF2-40B4-BE49-F238E27FC236}">
                  <a16:creationId xmlns:a16="http://schemas.microsoft.com/office/drawing/2014/main" id="{189724F9-9F88-4907-A1B7-751F9FA4D979}"/>
                </a:ext>
              </a:extLst>
            </p:cNvPr>
            <p:cNvGrpSpPr/>
            <p:nvPr/>
          </p:nvGrpSpPr>
          <p:grpSpPr>
            <a:xfrm>
              <a:off x="7590315" y="4248898"/>
              <a:ext cx="1950293" cy="1170091"/>
              <a:chOff x="7352190" y="4412728"/>
              <a:chExt cx="1950293" cy="1170091"/>
            </a:xfrm>
          </p:grpSpPr>
          <p:grpSp>
            <p:nvGrpSpPr>
              <p:cNvPr id="75" name="Ομάδα 98">
                <a:extLst>
                  <a:ext uri="{FF2B5EF4-FFF2-40B4-BE49-F238E27FC236}">
                    <a16:creationId xmlns:a16="http://schemas.microsoft.com/office/drawing/2014/main" id="{7651DBF6-CACB-4903-8DAC-56B73B2363F4}"/>
                  </a:ext>
                </a:extLst>
              </p:cNvPr>
              <p:cNvGrpSpPr/>
              <p:nvPr/>
            </p:nvGrpSpPr>
            <p:grpSpPr>
              <a:xfrm>
                <a:off x="7356332" y="4412728"/>
                <a:ext cx="1946151" cy="1170091"/>
                <a:chOff x="7366603" y="4820114"/>
                <a:chExt cx="1946151" cy="1350178"/>
              </a:xfrm>
            </p:grpSpPr>
            <p:graphicFrame>
              <p:nvGraphicFramePr>
                <p:cNvPr id="78" name="27 - Διάγραμμα">
                  <a:extLst>
                    <a:ext uri="{FF2B5EF4-FFF2-40B4-BE49-F238E27FC236}">
                      <a16:creationId xmlns:a16="http://schemas.microsoft.com/office/drawing/2014/main" id="{1E1B6223-1669-42E2-9C61-1803EF96CD36}"/>
                    </a:ext>
                  </a:extLst>
                </p:cNvPr>
                <p:cNvGraphicFramePr/>
                <p:nvPr/>
              </p:nvGraphicFramePr>
              <p:xfrm>
                <a:off x="8056081" y="5429836"/>
                <a:ext cx="1149083" cy="724923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4" r:lo="rId5" r:qs="rId6" r:cs="rId7"/>
                </a:graphicData>
              </a:graphic>
            </p:graphicFrame>
            <p:sp>
              <p:nvSpPr>
                <p:cNvPr id="79" name=" 4">
                  <a:extLst>
                    <a:ext uri="{FF2B5EF4-FFF2-40B4-BE49-F238E27FC236}">
                      <a16:creationId xmlns:a16="http://schemas.microsoft.com/office/drawing/2014/main" id="{01DF6FE9-2910-4352-9F81-F866B5064D54}"/>
                    </a:ext>
                  </a:extLst>
                </p:cNvPr>
                <p:cNvSpPr/>
                <p:nvPr/>
              </p:nvSpPr>
              <p:spPr>
                <a:xfrm>
                  <a:off x="7440158" y="4830030"/>
                  <a:ext cx="1872596" cy="85413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t" anchorCtr="0">
                  <a:noAutofit/>
                </a:bodyPr>
                <a:lstStyle/>
                <a:p>
                  <a:pPr lvl="0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b="1" dirty="0">
                      <a:solidFill>
                        <a:schemeClr val="tx1"/>
                      </a:solidFill>
                    </a:rPr>
                    <a:t>e-Coacher: 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Empower and improve patient self-regulation skills to combat stress</a:t>
                  </a:r>
                  <a:endParaRPr lang="el-GR" sz="1200" kern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30 - Στρογγυλεμένο ορθογώνιο">
                  <a:extLst>
                    <a:ext uri="{FF2B5EF4-FFF2-40B4-BE49-F238E27FC236}">
                      <a16:creationId xmlns:a16="http://schemas.microsoft.com/office/drawing/2014/main" id="{229C370F-3899-4F87-9179-FFC1E02F2DF8}"/>
                    </a:ext>
                  </a:extLst>
                </p:cNvPr>
                <p:cNvSpPr/>
                <p:nvPr/>
              </p:nvSpPr>
              <p:spPr>
                <a:xfrm>
                  <a:off x="7366603" y="4820114"/>
                  <a:ext cx="1925609" cy="1350178"/>
                </a:xfrm>
                <a:prstGeom prst="roundRect">
                  <a:avLst>
                    <a:gd name="adj" fmla="val 7811"/>
                  </a:avLst>
                </a:prstGeom>
                <a:noFill/>
                <a:ln w="1905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el-GR" sz="1600"/>
                </a:p>
              </p:txBody>
            </p:sp>
          </p:grpSp>
          <p:sp>
            <p:nvSpPr>
              <p:cNvPr id="76" name="Οβάλ 111">
                <a:extLst>
                  <a:ext uri="{FF2B5EF4-FFF2-40B4-BE49-F238E27FC236}">
                    <a16:creationId xmlns:a16="http://schemas.microsoft.com/office/drawing/2014/main" id="{4814FED7-7415-41B3-926D-4E561302B7C2}"/>
                  </a:ext>
                </a:extLst>
              </p:cNvPr>
              <p:cNvSpPr/>
              <p:nvPr/>
            </p:nvSpPr>
            <p:spPr>
              <a:xfrm>
                <a:off x="7352190" y="518583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Οβάλ 112">
                <a:extLst>
                  <a:ext uri="{FF2B5EF4-FFF2-40B4-BE49-F238E27FC236}">
                    <a16:creationId xmlns:a16="http://schemas.microsoft.com/office/drawing/2014/main" id="{CF11FE82-C18B-4F44-B0A4-A1B95D3BA0FB}"/>
                  </a:ext>
                </a:extLst>
              </p:cNvPr>
              <p:cNvSpPr/>
              <p:nvPr/>
            </p:nvSpPr>
            <p:spPr>
              <a:xfrm>
                <a:off x="7360474" y="4767693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Οβάλ 213">
              <a:extLst>
                <a:ext uri="{FF2B5EF4-FFF2-40B4-BE49-F238E27FC236}">
                  <a16:creationId xmlns:a16="http://schemas.microsoft.com/office/drawing/2014/main" id="{51F578B2-00C1-4BC8-AA65-7204B1826B73}"/>
                </a:ext>
              </a:extLst>
            </p:cNvPr>
            <p:cNvSpPr/>
            <p:nvPr/>
          </p:nvSpPr>
          <p:spPr>
            <a:xfrm>
              <a:off x="9470055" y="4985001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Οβάλ 214">
              <a:extLst>
                <a:ext uri="{FF2B5EF4-FFF2-40B4-BE49-F238E27FC236}">
                  <a16:creationId xmlns:a16="http://schemas.microsoft.com/office/drawing/2014/main" id="{D2429A58-01B7-4F8F-A45B-3ACE19465837}"/>
                </a:ext>
              </a:extLst>
            </p:cNvPr>
            <p:cNvSpPr/>
            <p:nvPr/>
          </p:nvSpPr>
          <p:spPr>
            <a:xfrm>
              <a:off x="9470055" y="4666094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Ομάδα 224">
            <a:extLst>
              <a:ext uri="{FF2B5EF4-FFF2-40B4-BE49-F238E27FC236}">
                <a16:creationId xmlns:a16="http://schemas.microsoft.com/office/drawing/2014/main" id="{5FEDADE1-6495-41C6-B02A-2937BD05D696}"/>
              </a:ext>
            </a:extLst>
          </p:cNvPr>
          <p:cNvGrpSpPr/>
          <p:nvPr/>
        </p:nvGrpSpPr>
        <p:grpSpPr>
          <a:xfrm>
            <a:off x="5538273" y="2592282"/>
            <a:ext cx="1263749" cy="634660"/>
            <a:chOff x="8368937" y="2592282"/>
            <a:chExt cx="1263749" cy="634660"/>
          </a:xfrm>
        </p:grpSpPr>
        <p:sp>
          <p:nvSpPr>
            <p:cNvPr id="82" name="30 - Στρογγυλεμένο ορθογώνιο">
              <a:extLst>
                <a:ext uri="{FF2B5EF4-FFF2-40B4-BE49-F238E27FC236}">
                  <a16:creationId xmlns:a16="http://schemas.microsoft.com/office/drawing/2014/main" id="{43281F37-4DB8-41A2-B0C7-18910012FFE8}"/>
                </a:ext>
              </a:extLst>
            </p:cNvPr>
            <p:cNvSpPr/>
            <p:nvPr/>
          </p:nvSpPr>
          <p:spPr>
            <a:xfrm>
              <a:off x="8368937" y="2592282"/>
              <a:ext cx="1263749" cy="629421"/>
            </a:xfrm>
            <a:prstGeom prst="roundRect">
              <a:avLst/>
            </a:prstGeom>
            <a:ln w="19050"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r>
                <a:rPr lang="en-US" sz="1200" b="1"/>
                <a:t>Communication module </a:t>
              </a:r>
              <a:r>
                <a:rPr lang="en-US" sz="1200"/>
                <a:t>with external users</a:t>
              </a:r>
              <a:endParaRPr lang="el-GR" sz="1200"/>
            </a:p>
          </p:txBody>
        </p:sp>
        <p:sp>
          <p:nvSpPr>
            <p:cNvPr id="83" name="Οβάλ 219">
              <a:extLst>
                <a:ext uri="{FF2B5EF4-FFF2-40B4-BE49-F238E27FC236}">
                  <a16:creationId xmlns:a16="http://schemas.microsoft.com/office/drawing/2014/main" id="{F02E11BD-A9F9-426C-97D9-DD6EAA7C4B2A}"/>
                </a:ext>
              </a:extLst>
            </p:cNvPr>
            <p:cNvSpPr/>
            <p:nvPr/>
          </p:nvSpPr>
          <p:spPr>
            <a:xfrm>
              <a:off x="9440691" y="3181223"/>
              <a:ext cx="45719" cy="45719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Connector: Elbow 47">
            <a:extLst>
              <a:ext uri="{FF2B5EF4-FFF2-40B4-BE49-F238E27FC236}">
                <a16:creationId xmlns:a16="http://schemas.microsoft.com/office/drawing/2014/main" id="{860E43BD-AB0A-4B07-AB48-70EA914EC9B7}"/>
              </a:ext>
            </a:extLst>
          </p:cNvPr>
          <p:cNvCxnSpPr>
            <a:cxnSpLocks/>
            <a:stCxn id="74" idx="6"/>
            <a:endCxn id="83" idx="4"/>
          </p:cNvCxnSpPr>
          <p:nvPr/>
        </p:nvCxnSpPr>
        <p:spPr>
          <a:xfrm flipH="1" flipV="1">
            <a:off x="6632887" y="3226942"/>
            <a:ext cx="53668" cy="1470572"/>
          </a:xfrm>
          <a:prstGeom prst="bentConnector4">
            <a:avLst>
              <a:gd name="adj1" fmla="val -260304"/>
              <a:gd name="adj2" fmla="val 507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47">
            <a:extLst>
              <a:ext uri="{FF2B5EF4-FFF2-40B4-BE49-F238E27FC236}">
                <a16:creationId xmlns:a16="http://schemas.microsoft.com/office/drawing/2014/main" id="{819E8684-6066-4761-BB80-D2C31EFF1D6A}"/>
              </a:ext>
            </a:extLst>
          </p:cNvPr>
          <p:cNvCxnSpPr>
            <a:cxnSpLocks/>
            <a:stCxn id="73" idx="6"/>
            <a:endCxn id="24" idx="1"/>
          </p:cNvCxnSpPr>
          <p:nvPr/>
        </p:nvCxnSpPr>
        <p:spPr>
          <a:xfrm>
            <a:off x="6686555" y="5016421"/>
            <a:ext cx="1061459" cy="60795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47">
            <a:extLst>
              <a:ext uri="{FF2B5EF4-FFF2-40B4-BE49-F238E27FC236}">
                <a16:creationId xmlns:a16="http://schemas.microsoft.com/office/drawing/2014/main" id="{ACD17310-C9F2-450B-A918-43DD5B3049E0}"/>
              </a:ext>
            </a:extLst>
          </p:cNvPr>
          <p:cNvCxnSpPr>
            <a:cxnSpLocks/>
            <a:stCxn id="82" idx="3"/>
            <a:endCxn id="69" idx="1"/>
          </p:cNvCxnSpPr>
          <p:nvPr/>
        </p:nvCxnSpPr>
        <p:spPr>
          <a:xfrm flipV="1">
            <a:off x="6802022" y="2153445"/>
            <a:ext cx="949668" cy="75354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Βέλος: Κάτω 6">
            <a:extLst>
              <a:ext uri="{FF2B5EF4-FFF2-40B4-BE49-F238E27FC236}">
                <a16:creationId xmlns:a16="http://schemas.microsoft.com/office/drawing/2014/main" id="{1DE01D6C-56A8-414E-BF39-B913D7A50073}"/>
              </a:ext>
            </a:extLst>
          </p:cNvPr>
          <p:cNvSpPr/>
          <p:nvPr/>
        </p:nvSpPr>
        <p:spPr>
          <a:xfrm>
            <a:off x="8641045" y="4323818"/>
            <a:ext cx="275500" cy="76307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400" dirty="0"/>
          </a:p>
        </p:txBody>
      </p:sp>
      <p:sp>
        <p:nvSpPr>
          <p:cNvPr id="97" name="Φυσαλίδα ομιλίας: Ορθογώνιο 229">
            <a:extLst>
              <a:ext uri="{FF2B5EF4-FFF2-40B4-BE49-F238E27FC236}">
                <a16:creationId xmlns:a16="http://schemas.microsoft.com/office/drawing/2014/main" id="{94EC7362-8C1D-4432-A111-5637BA62D9C5}"/>
              </a:ext>
            </a:extLst>
          </p:cNvPr>
          <p:cNvSpPr/>
          <p:nvPr/>
        </p:nvSpPr>
        <p:spPr>
          <a:xfrm>
            <a:off x="7297260" y="882538"/>
            <a:ext cx="1275102" cy="648050"/>
          </a:xfrm>
          <a:prstGeom prst="wedgeRectCallout">
            <a:avLst>
              <a:gd name="adj1" fmla="val -43900"/>
              <a:gd name="adj2" fmla="val 132218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Interact with family members and friends to provide a faster intervention </a:t>
            </a:r>
          </a:p>
        </p:txBody>
      </p:sp>
    </p:spTree>
    <p:extLst>
      <p:ext uri="{BB962C8B-B14F-4D97-AF65-F5344CB8AC3E}">
        <p14:creationId xmlns:p14="http://schemas.microsoft.com/office/powerpoint/2010/main" val="1904781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Pillar B Estimation of the risk of infection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A47FA368-0977-46C5-8E03-6A987A94A392}"/>
              </a:ext>
            </a:extLst>
          </p:cNvPr>
          <p:cNvSpPr txBox="1">
            <a:spLocks/>
          </p:cNvSpPr>
          <p:nvPr/>
        </p:nvSpPr>
        <p:spPr>
          <a:xfrm>
            <a:off x="838200" y="1335820"/>
            <a:ext cx="10515600" cy="5216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Risk Analysis and Mitigation Engine (RAME)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Dynamic re-estimation of the classification model and risk probabilities factors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API-based and permission-based communication with social media profiles and/ or 3</a:t>
            </a:r>
            <a:r>
              <a:rPr lang="en-US" baseline="30000" dirty="0">
                <a:latin typeface="Garamond" panose="02020404030301010803" pitchFamily="18" charset="0"/>
              </a:rPr>
              <a:t>rd</a:t>
            </a:r>
            <a:r>
              <a:rPr lang="en-US" dirty="0">
                <a:latin typeface="Garamond" panose="02020404030301010803" pitchFamily="18" charset="0"/>
              </a:rPr>
              <a:t> party information systems capturing individual lifestyle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2-way API-based and permission-based communication with mobile services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Interaction with </a:t>
            </a:r>
            <a:r>
              <a:rPr lang="en-US" dirty="0" err="1">
                <a:latin typeface="Garamond" panose="02020404030301010803" pitchFamily="18" charset="0"/>
              </a:rPr>
              <a:t>MObile</a:t>
            </a:r>
            <a:r>
              <a:rPr lang="en-US" dirty="0">
                <a:latin typeface="Garamond" panose="02020404030301010803" pitchFamily="18" charset="0"/>
              </a:rPr>
              <a:t> Risk </a:t>
            </a:r>
            <a:r>
              <a:rPr lang="en-US" dirty="0" err="1">
                <a:latin typeface="Garamond" panose="02020404030301010803" pitchFamily="18" charset="0"/>
              </a:rPr>
              <a:t>analySis</a:t>
            </a:r>
            <a:r>
              <a:rPr lang="en-US" dirty="0">
                <a:latin typeface="Garamond" panose="02020404030301010803" pitchFamily="18" charset="0"/>
              </a:rPr>
              <a:t> and </a:t>
            </a:r>
            <a:r>
              <a:rPr lang="en-US" dirty="0" err="1">
                <a:latin typeface="Garamond" panose="02020404030301010803" pitchFamily="18" charset="0"/>
              </a:rPr>
              <a:t>managemEnt</a:t>
            </a:r>
            <a:r>
              <a:rPr lang="en-US" dirty="0">
                <a:latin typeface="Garamond" panose="02020404030301010803" pitchFamily="18" charset="0"/>
              </a:rPr>
              <a:t> service (MORSE)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Development based on open data principles to support communication with 3</a:t>
            </a:r>
            <a:r>
              <a:rPr lang="en-US" baseline="30000" dirty="0">
                <a:latin typeface="Garamond" panose="02020404030301010803" pitchFamily="18" charset="0"/>
              </a:rPr>
              <a:t>rd</a:t>
            </a:r>
            <a:r>
              <a:rPr lang="en-US" dirty="0">
                <a:latin typeface="Garamond" panose="02020404030301010803" pitchFamily="18" charset="0"/>
              </a:rPr>
              <a:t> party mobile apps related with COVID-19 data analytics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Garamond" panose="02020404030301010803" pitchFamily="18" charset="0"/>
              </a:rPr>
              <a:t>MObile</a:t>
            </a:r>
            <a:r>
              <a:rPr lang="en-US" dirty="0">
                <a:latin typeface="Garamond" panose="02020404030301010803" pitchFamily="18" charset="0"/>
              </a:rPr>
              <a:t> Risk </a:t>
            </a:r>
            <a:r>
              <a:rPr lang="en-US" dirty="0" err="1">
                <a:latin typeface="Garamond" panose="02020404030301010803" pitchFamily="18" charset="0"/>
              </a:rPr>
              <a:t>analySis</a:t>
            </a:r>
            <a:r>
              <a:rPr lang="en-US" dirty="0">
                <a:latin typeface="Garamond" panose="02020404030301010803" pitchFamily="18" charset="0"/>
              </a:rPr>
              <a:t> and </a:t>
            </a:r>
            <a:r>
              <a:rPr lang="en-US" dirty="0" err="1">
                <a:latin typeface="Garamond" panose="02020404030301010803" pitchFamily="18" charset="0"/>
              </a:rPr>
              <a:t>managemEnt</a:t>
            </a:r>
            <a:r>
              <a:rPr lang="en-US" dirty="0">
                <a:latin typeface="Garamond" panose="02020404030301010803" pitchFamily="18" charset="0"/>
              </a:rPr>
              <a:t> service (MORSE)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Mobile app that tracks: (a) the daily routes, (b) habits of individuals, (c) work and leisure interactions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Provides the opportunity to individuals to change their COVID-19 status to the following: (a)</a:t>
            </a:r>
            <a:r>
              <a:rPr lang="el-GR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vulnerable individual, (b) current asymptomatic COVID-19 patient, (c) ex COVID-19 patient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Re-calculate risk probabilities based on: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historical and current work and lifestyle habits;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current and expected personal interactions;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Existing other COVID-19 current and ex patients in the work and life environment of the individual;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Proposes specific and actionable recommendations to individuals on how to decrease the risk factors for each user/ individual based on his current work and leisure lifestyle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l-GR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18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Pillar C Estimation of Severity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>
            <a:cxnSpLocks/>
          </p:cNvCxnSpPr>
          <p:nvPr/>
        </p:nvCxnSpPr>
        <p:spPr>
          <a:xfrm>
            <a:off x="190901" y="199893"/>
            <a:ext cx="10765274" cy="16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26">
            <a:extLst>
              <a:ext uri="{FF2B5EF4-FFF2-40B4-BE49-F238E27FC236}">
                <a16:creationId xmlns:a16="http://schemas.microsoft.com/office/drawing/2014/main" id="{1200484B-757D-47AD-B36A-B07143F69B74}"/>
              </a:ext>
            </a:extLst>
          </p:cNvPr>
          <p:cNvSpPr/>
          <p:nvPr/>
        </p:nvSpPr>
        <p:spPr>
          <a:xfrm>
            <a:off x="8503466" y="2366275"/>
            <a:ext cx="3413487" cy="4423744"/>
          </a:xfrm>
          <a:prstGeom prst="roundRect">
            <a:avLst>
              <a:gd name="adj" fmla="val 5549"/>
            </a:avLst>
          </a:prstGeom>
          <a:ln w="19050">
            <a:solidFill>
              <a:srgbClr val="9A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8" name="26 - Διάγραμμα ροής: Μαγνητικό μέσο">
            <a:extLst>
              <a:ext uri="{FF2B5EF4-FFF2-40B4-BE49-F238E27FC236}">
                <a16:creationId xmlns:a16="http://schemas.microsoft.com/office/drawing/2014/main" id="{652417CA-D45B-4585-98E8-D2E9D5DC88CF}"/>
              </a:ext>
            </a:extLst>
          </p:cNvPr>
          <p:cNvSpPr/>
          <p:nvPr/>
        </p:nvSpPr>
        <p:spPr>
          <a:xfrm>
            <a:off x="8670471" y="4907885"/>
            <a:ext cx="1519896" cy="7929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Central Repository</a:t>
            </a:r>
            <a:endParaRPr lang="el-GR" sz="1200"/>
          </a:p>
        </p:txBody>
      </p:sp>
      <p:sp>
        <p:nvSpPr>
          <p:cNvPr id="129" name="30 - Στρογγυλεμένο ορθογώνιο">
            <a:extLst>
              <a:ext uri="{FF2B5EF4-FFF2-40B4-BE49-F238E27FC236}">
                <a16:creationId xmlns:a16="http://schemas.microsoft.com/office/drawing/2014/main" id="{07D1461F-9E10-4363-8E70-A309ED7C1CC8}"/>
              </a:ext>
            </a:extLst>
          </p:cNvPr>
          <p:cNvSpPr/>
          <p:nvPr/>
        </p:nvSpPr>
        <p:spPr>
          <a:xfrm>
            <a:off x="9806276" y="5890726"/>
            <a:ext cx="1824012" cy="792976"/>
          </a:xfrm>
          <a:prstGeom prst="round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r>
              <a:rPr lang="en-US" sz="1200" b="1" dirty="0"/>
              <a:t>API with app:</a:t>
            </a:r>
            <a:r>
              <a:rPr lang="en-US" sz="1200" dirty="0"/>
              <a:t> Provide an programmable interface for triage doctor to interact with  platform </a:t>
            </a:r>
            <a:endParaRPr lang="el-GR" sz="1200" dirty="0"/>
          </a:p>
        </p:txBody>
      </p:sp>
      <p:cxnSp>
        <p:nvCxnSpPr>
          <p:cNvPr id="132" name="Connector: Elbow 81">
            <a:extLst>
              <a:ext uri="{FF2B5EF4-FFF2-40B4-BE49-F238E27FC236}">
                <a16:creationId xmlns:a16="http://schemas.microsoft.com/office/drawing/2014/main" id="{CDE57705-8188-4ED1-A328-279FFC577609}"/>
              </a:ext>
            </a:extLst>
          </p:cNvPr>
          <p:cNvCxnSpPr>
            <a:cxnSpLocks/>
            <a:stCxn id="108" idx="3"/>
            <a:endCxn id="129" idx="1"/>
          </p:cNvCxnSpPr>
          <p:nvPr/>
        </p:nvCxnSpPr>
        <p:spPr>
          <a:xfrm rot="16200000" flipH="1">
            <a:off x="9325171" y="5806108"/>
            <a:ext cx="586353" cy="375857"/>
          </a:xfrm>
          <a:prstGeom prst="bentConnector2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81">
            <a:extLst>
              <a:ext uri="{FF2B5EF4-FFF2-40B4-BE49-F238E27FC236}">
                <a16:creationId xmlns:a16="http://schemas.microsoft.com/office/drawing/2014/main" id="{14F480D1-7CC4-4EA5-9C63-DC4FEA8E0199}"/>
              </a:ext>
            </a:extLst>
          </p:cNvPr>
          <p:cNvCxnSpPr>
            <a:cxnSpLocks/>
            <a:stCxn id="108" idx="4"/>
            <a:endCxn id="161" idx="2"/>
          </p:cNvCxnSpPr>
          <p:nvPr/>
        </p:nvCxnSpPr>
        <p:spPr>
          <a:xfrm flipV="1">
            <a:off x="10190367" y="4743863"/>
            <a:ext cx="470808" cy="56051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81">
            <a:extLst>
              <a:ext uri="{FF2B5EF4-FFF2-40B4-BE49-F238E27FC236}">
                <a16:creationId xmlns:a16="http://schemas.microsoft.com/office/drawing/2014/main" id="{4D40B895-2563-49E7-BDEB-24D6D84FA98A}"/>
              </a:ext>
            </a:extLst>
          </p:cNvPr>
          <p:cNvCxnSpPr>
            <a:cxnSpLocks/>
            <a:stCxn id="161" idx="0"/>
            <a:endCxn id="164" idx="3"/>
          </p:cNvCxnSpPr>
          <p:nvPr/>
        </p:nvCxnSpPr>
        <p:spPr>
          <a:xfrm rot="16200000" flipV="1">
            <a:off x="10259503" y="3549214"/>
            <a:ext cx="626846" cy="1764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Εικόνα 168">
            <a:extLst>
              <a:ext uri="{FF2B5EF4-FFF2-40B4-BE49-F238E27FC236}">
                <a16:creationId xmlns:a16="http://schemas.microsoft.com/office/drawing/2014/main" id="{AA2158D0-9DEB-4C43-B698-BBDBC452E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01" y="2580764"/>
            <a:ext cx="1355543" cy="1355543"/>
          </a:xfrm>
          <a:prstGeom prst="rect">
            <a:avLst/>
          </a:prstGeom>
        </p:spPr>
      </p:pic>
      <p:sp>
        <p:nvSpPr>
          <p:cNvPr id="136" name="Ορθογώνιο 169">
            <a:extLst>
              <a:ext uri="{FF2B5EF4-FFF2-40B4-BE49-F238E27FC236}">
                <a16:creationId xmlns:a16="http://schemas.microsoft.com/office/drawing/2014/main" id="{CDFF3214-EC32-4EB0-810E-F59C2369194D}"/>
              </a:ext>
            </a:extLst>
          </p:cNvPr>
          <p:cNvSpPr/>
          <p:nvPr/>
        </p:nvSpPr>
        <p:spPr>
          <a:xfrm>
            <a:off x="5624780" y="2124088"/>
            <a:ext cx="22120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Hospital</a:t>
            </a:r>
          </a:p>
        </p:txBody>
      </p:sp>
      <p:cxnSp>
        <p:nvCxnSpPr>
          <p:cNvPr id="137" name="Ευθύγραμμο βέλος σύνδεσης 172">
            <a:extLst>
              <a:ext uri="{FF2B5EF4-FFF2-40B4-BE49-F238E27FC236}">
                <a16:creationId xmlns:a16="http://schemas.microsoft.com/office/drawing/2014/main" id="{AC9E1A9D-BAC8-45B2-948C-8DAA61E0428A}"/>
              </a:ext>
            </a:extLst>
          </p:cNvPr>
          <p:cNvCxnSpPr>
            <a:cxnSpLocks/>
          </p:cNvCxnSpPr>
          <p:nvPr/>
        </p:nvCxnSpPr>
        <p:spPr>
          <a:xfrm>
            <a:off x="7465465" y="3382674"/>
            <a:ext cx="1155308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Ευθύγραμμο βέλος σύνδεσης 174">
            <a:extLst>
              <a:ext uri="{FF2B5EF4-FFF2-40B4-BE49-F238E27FC236}">
                <a16:creationId xmlns:a16="http://schemas.microsoft.com/office/drawing/2014/main" id="{B66FFD3E-67B5-42D7-B928-8FE742B992CD}"/>
              </a:ext>
            </a:extLst>
          </p:cNvPr>
          <p:cNvCxnSpPr>
            <a:cxnSpLocks/>
          </p:cNvCxnSpPr>
          <p:nvPr/>
        </p:nvCxnSpPr>
        <p:spPr>
          <a:xfrm>
            <a:off x="7463877" y="3617376"/>
            <a:ext cx="1156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Ορθογώνιο 175">
            <a:extLst>
              <a:ext uri="{FF2B5EF4-FFF2-40B4-BE49-F238E27FC236}">
                <a16:creationId xmlns:a16="http://schemas.microsoft.com/office/drawing/2014/main" id="{574B6064-4270-4305-BAE6-5D4CBE564767}"/>
              </a:ext>
            </a:extLst>
          </p:cNvPr>
          <p:cNvSpPr/>
          <p:nvPr/>
        </p:nvSpPr>
        <p:spPr>
          <a:xfrm>
            <a:off x="7306749" y="3412674"/>
            <a:ext cx="1386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/>
              <a:t>apply START &amp;</a:t>
            </a:r>
          </a:p>
          <a:p>
            <a:pPr algn="ctr"/>
            <a:r>
              <a:rPr lang="en-US" sz="1000" i="1" dirty="0"/>
              <a:t> SOFA</a:t>
            </a:r>
          </a:p>
        </p:txBody>
      </p:sp>
      <p:sp>
        <p:nvSpPr>
          <p:cNvPr id="140" name="Ορθογώνιο 179">
            <a:extLst>
              <a:ext uri="{FF2B5EF4-FFF2-40B4-BE49-F238E27FC236}">
                <a16:creationId xmlns:a16="http://schemas.microsoft.com/office/drawing/2014/main" id="{5113CFE0-FD17-4A7A-B094-699A30D8349E}"/>
              </a:ext>
            </a:extLst>
          </p:cNvPr>
          <p:cNvSpPr/>
          <p:nvPr/>
        </p:nvSpPr>
        <p:spPr>
          <a:xfrm>
            <a:off x="7517033" y="3178595"/>
            <a:ext cx="1013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1"/>
              <a:t>notify of events</a:t>
            </a:r>
          </a:p>
        </p:txBody>
      </p:sp>
      <p:sp>
        <p:nvSpPr>
          <p:cNvPr id="141" name="Φυσαλίδα ομιλίας: Ορθογώνιο 180">
            <a:extLst>
              <a:ext uri="{FF2B5EF4-FFF2-40B4-BE49-F238E27FC236}">
                <a16:creationId xmlns:a16="http://schemas.microsoft.com/office/drawing/2014/main" id="{8780DB91-42EF-461B-8F2E-EB4C7BA60658}"/>
              </a:ext>
            </a:extLst>
          </p:cNvPr>
          <p:cNvSpPr/>
          <p:nvPr/>
        </p:nvSpPr>
        <p:spPr>
          <a:xfrm>
            <a:off x="6893047" y="3997485"/>
            <a:ext cx="1426369" cy="281073"/>
          </a:xfrm>
          <a:prstGeom prst="wedgeRectCallout">
            <a:avLst>
              <a:gd name="adj1" fmla="val 29562"/>
              <a:gd name="adj2" fmla="val -122447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Interventions, </a:t>
            </a:r>
            <a:r>
              <a:rPr lang="en-US" sz="1000" i="1" dirty="0" err="1"/>
              <a:t>plans,etc</a:t>
            </a:r>
            <a:r>
              <a:rPr lang="en-US" sz="1000" i="1" dirty="0"/>
              <a:t>.</a:t>
            </a:r>
            <a:endParaRPr lang="en-US" sz="300" i="1" dirty="0"/>
          </a:p>
        </p:txBody>
      </p:sp>
      <p:cxnSp>
        <p:nvCxnSpPr>
          <p:cNvPr id="158" name="Ευθύγραμμο βέλος σύνδεσης 76">
            <a:extLst>
              <a:ext uri="{FF2B5EF4-FFF2-40B4-BE49-F238E27FC236}">
                <a16:creationId xmlns:a16="http://schemas.microsoft.com/office/drawing/2014/main" id="{C0151A56-C70C-4600-BB50-0A155FF328CA}"/>
              </a:ext>
            </a:extLst>
          </p:cNvPr>
          <p:cNvCxnSpPr>
            <a:cxnSpLocks/>
          </p:cNvCxnSpPr>
          <p:nvPr/>
        </p:nvCxnSpPr>
        <p:spPr>
          <a:xfrm>
            <a:off x="7465465" y="3038674"/>
            <a:ext cx="1155308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Ορθογώνιο 77">
            <a:extLst>
              <a:ext uri="{FF2B5EF4-FFF2-40B4-BE49-F238E27FC236}">
                <a16:creationId xmlns:a16="http://schemas.microsoft.com/office/drawing/2014/main" id="{2CE6545E-3B96-402A-A3A8-F4DE75AD7DCA}"/>
              </a:ext>
            </a:extLst>
          </p:cNvPr>
          <p:cNvSpPr/>
          <p:nvPr/>
        </p:nvSpPr>
        <p:spPr>
          <a:xfrm>
            <a:off x="7498800" y="2834595"/>
            <a:ext cx="1028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/>
              <a:t>communication </a:t>
            </a:r>
            <a:br>
              <a:rPr lang="en-US" sz="1000" i="1" dirty="0"/>
            </a:br>
            <a:r>
              <a:rPr lang="en-US" sz="1000" i="1" dirty="0"/>
              <a:t>with patients</a:t>
            </a:r>
          </a:p>
        </p:txBody>
      </p:sp>
      <p:grpSp>
        <p:nvGrpSpPr>
          <p:cNvPr id="160" name="Ομάδα 7">
            <a:extLst>
              <a:ext uri="{FF2B5EF4-FFF2-40B4-BE49-F238E27FC236}">
                <a16:creationId xmlns:a16="http://schemas.microsoft.com/office/drawing/2014/main" id="{C8079973-088F-4484-9AA6-5A6C7F3842D5}"/>
              </a:ext>
            </a:extLst>
          </p:cNvPr>
          <p:cNvGrpSpPr/>
          <p:nvPr/>
        </p:nvGrpSpPr>
        <p:grpSpPr>
          <a:xfrm>
            <a:off x="9622742" y="3950887"/>
            <a:ext cx="2189217" cy="810045"/>
            <a:chOff x="3543300" y="3714242"/>
            <a:chExt cx="2189217" cy="810045"/>
          </a:xfrm>
        </p:grpSpPr>
        <p:sp>
          <p:nvSpPr>
            <p:cNvPr id="161" name="30 - Στρογγυλεμένο ορθογώνιο">
              <a:extLst>
                <a:ext uri="{FF2B5EF4-FFF2-40B4-BE49-F238E27FC236}">
                  <a16:creationId xmlns:a16="http://schemas.microsoft.com/office/drawing/2014/main" id="{A5BA9711-E313-4C12-871B-D67D3B003E12}"/>
                </a:ext>
              </a:extLst>
            </p:cNvPr>
            <p:cNvSpPr/>
            <p:nvPr/>
          </p:nvSpPr>
          <p:spPr>
            <a:xfrm>
              <a:off x="3543300" y="3714242"/>
              <a:ext cx="2076865" cy="792976"/>
            </a:xfrm>
            <a:prstGeom prst="roundRect">
              <a:avLst/>
            </a:prstGeom>
            <a:ln w="190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r>
                <a:rPr lang="en-US" sz="1200" b="1" dirty="0"/>
                <a:t>Analysis &amp; modelling module: </a:t>
              </a:r>
              <a:r>
                <a:rPr lang="en-US" sz="1200" dirty="0"/>
                <a:t>Perform analysis, characterize and predict risks, factors etc.</a:t>
              </a:r>
              <a:endParaRPr lang="el-GR" sz="1200" dirty="0"/>
            </a:p>
          </p:txBody>
        </p:sp>
        <p:graphicFrame>
          <p:nvGraphicFramePr>
            <p:cNvPr id="162" name="27 - Διάγραμμα">
              <a:extLst>
                <a:ext uri="{FF2B5EF4-FFF2-40B4-BE49-F238E27FC236}">
                  <a16:creationId xmlns:a16="http://schemas.microsoft.com/office/drawing/2014/main" id="{1DC87964-2819-4706-9276-3F8A95DE6173}"/>
                </a:ext>
              </a:extLst>
            </p:cNvPr>
            <p:cNvGraphicFramePr/>
            <p:nvPr/>
          </p:nvGraphicFramePr>
          <p:xfrm>
            <a:off x="4866737" y="4093971"/>
            <a:ext cx="865780" cy="43031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grpSp>
        <p:nvGrpSpPr>
          <p:cNvPr id="163" name="Ομάδα 11">
            <a:extLst>
              <a:ext uri="{FF2B5EF4-FFF2-40B4-BE49-F238E27FC236}">
                <a16:creationId xmlns:a16="http://schemas.microsoft.com/office/drawing/2014/main" id="{86A57C70-CD89-48D1-82B6-3CAE7AEADE28}"/>
              </a:ext>
            </a:extLst>
          </p:cNvPr>
          <p:cNvGrpSpPr/>
          <p:nvPr/>
        </p:nvGrpSpPr>
        <p:grpSpPr>
          <a:xfrm>
            <a:off x="8684654" y="2890906"/>
            <a:ext cx="1800022" cy="866269"/>
            <a:chOff x="2638414" y="2654261"/>
            <a:chExt cx="1800022" cy="866269"/>
          </a:xfrm>
        </p:grpSpPr>
        <p:sp>
          <p:nvSpPr>
            <p:cNvPr id="164" name="30 - Στρογγυλεμένο ορθογώνιο">
              <a:extLst>
                <a:ext uri="{FF2B5EF4-FFF2-40B4-BE49-F238E27FC236}">
                  <a16:creationId xmlns:a16="http://schemas.microsoft.com/office/drawing/2014/main" id="{F222FE48-9CC6-4FC2-B1F6-B221899CBBF0}"/>
                </a:ext>
              </a:extLst>
            </p:cNvPr>
            <p:cNvSpPr/>
            <p:nvPr/>
          </p:nvSpPr>
          <p:spPr>
            <a:xfrm>
              <a:off x="2638414" y="2654261"/>
              <a:ext cx="1800022" cy="866269"/>
            </a:xfrm>
            <a:prstGeom prst="roundRect">
              <a:avLst>
                <a:gd name="adj" fmla="val 7811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r>
                <a:rPr lang="en-US" sz="1200" b="1" dirty="0"/>
                <a:t>Front-end diagnosis: </a:t>
              </a:r>
              <a:r>
                <a:rPr lang="en-US" sz="1200" dirty="0"/>
                <a:t>Provide a graphical interface for doctors to perform TRIAGE (START &amp; SOFA)</a:t>
              </a:r>
              <a:endParaRPr lang="el-GR" sz="1200" dirty="0"/>
            </a:p>
          </p:txBody>
        </p:sp>
        <p:sp>
          <p:nvSpPr>
            <p:cNvPr id="165" name="Οβάλ 92">
              <a:extLst>
                <a:ext uri="{FF2B5EF4-FFF2-40B4-BE49-F238E27FC236}">
                  <a16:creationId xmlns:a16="http://schemas.microsoft.com/office/drawing/2014/main" id="{B0768E74-74F7-4341-849A-3907EE5CA9BC}"/>
                </a:ext>
              </a:extLst>
            </p:cNvPr>
            <p:cNvSpPr/>
            <p:nvPr/>
          </p:nvSpPr>
          <p:spPr>
            <a:xfrm>
              <a:off x="3131763" y="3474811"/>
              <a:ext cx="45719" cy="45719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6" name="Connector: Elbow 81">
            <a:extLst>
              <a:ext uri="{FF2B5EF4-FFF2-40B4-BE49-F238E27FC236}">
                <a16:creationId xmlns:a16="http://schemas.microsoft.com/office/drawing/2014/main" id="{7EA7959C-CA4D-4A86-95E3-B15D64B68159}"/>
              </a:ext>
            </a:extLst>
          </p:cNvPr>
          <p:cNvCxnSpPr>
            <a:cxnSpLocks/>
            <a:stCxn id="108" idx="1"/>
            <a:endCxn id="165" idx="4"/>
          </p:cNvCxnSpPr>
          <p:nvPr/>
        </p:nvCxnSpPr>
        <p:spPr>
          <a:xfrm rot="16200000" flipV="1">
            <a:off x="8740286" y="4217752"/>
            <a:ext cx="1150710" cy="22955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ED7C1176-10E7-4ABB-BB07-ADD41F7DF62E}"/>
              </a:ext>
            </a:extLst>
          </p:cNvPr>
          <p:cNvCxnSpPr>
            <a:cxnSpLocks/>
          </p:cNvCxnSpPr>
          <p:nvPr/>
        </p:nvCxnSpPr>
        <p:spPr>
          <a:xfrm>
            <a:off x="288635" y="780149"/>
            <a:ext cx="10765274" cy="16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9" name="Picture 228">
            <a:extLst>
              <a:ext uri="{FF2B5EF4-FFF2-40B4-BE49-F238E27FC236}">
                <a16:creationId xmlns:a16="http://schemas.microsoft.com/office/drawing/2014/main" id="{7AC563B6-F4D6-47EA-935D-9A008CECB5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" r="6021"/>
          <a:stretch/>
        </p:blipFill>
        <p:spPr>
          <a:xfrm>
            <a:off x="92028" y="2834595"/>
            <a:ext cx="5579244" cy="3108619"/>
          </a:xfrm>
          <a:prstGeom prst="rect">
            <a:avLst/>
          </a:prstGeom>
        </p:spPr>
      </p:pic>
      <p:sp>
        <p:nvSpPr>
          <p:cNvPr id="230" name="Rectangle 229">
            <a:extLst>
              <a:ext uri="{FF2B5EF4-FFF2-40B4-BE49-F238E27FC236}">
                <a16:creationId xmlns:a16="http://schemas.microsoft.com/office/drawing/2014/main" id="{A22C56F0-25AE-4DE1-B9DB-5FEF644CCA1D}"/>
              </a:ext>
            </a:extLst>
          </p:cNvPr>
          <p:cNvSpPr/>
          <p:nvPr/>
        </p:nvSpPr>
        <p:spPr>
          <a:xfrm>
            <a:off x="-11238" y="6135774"/>
            <a:ext cx="93268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200" dirty="0"/>
              <a:t>https://www.cam.ac.uk/research/news/progress-using-covid-19-patient-data-to-train-machine-learning-models-for-healthcare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225146-8317-4E36-9A88-76671007F3F7}"/>
              </a:ext>
            </a:extLst>
          </p:cNvPr>
          <p:cNvSpPr/>
          <p:nvPr/>
        </p:nvSpPr>
        <p:spPr>
          <a:xfrm>
            <a:off x="365759" y="888947"/>
            <a:ext cx="11086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a mobile application for public (contacts) to self-regulate themselves and (ii) a platform for primary and secondary health care to perform their diagnosis and decisions providing more personalized criteria</a:t>
            </a:r>
          </a:p>
        </p:txBody>
      </p:sp>
    </p:spTree>
    <p:extLst>
      <p:ext uri="{BB962C8B-B14F-4D97-AF65-F5344CB8AC3E}">
        <p14:creationId xmlns:p14="http://schemas.microsoft.com/office/powerpoint/2010/main" val="124138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Pillar C Estimation of Severity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AF1DE7-F253-49E9-B8A9-1D06A20E4816}"/>
              </a:ext>
            </a:extLst>
          </p:cNvPr>
          <p:cNvSpPr txBox="1"/>
          <p:nvPr/>
        </p:nvSpPr>
        <p:spPr>
          <a:xfrm flipH="1">
            <a:off x="615561" y="2305878"/>
            <a:ext cx="2742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Factors to be considered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8981BCA-DDFF-414F-AA8B-E254EAA3C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918563"/>
              </p:ext>
            </p:extLst>
          </p:nvPr>
        </p:nvGraphicFramePr>
        <p:xfrm>
          <a:off x="1869439" y="12327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2768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4E26F8-0F06-4104-ACFD-F4A43E714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23" y="1598212"/>
            <a:ext cx="8449118" cy="46036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A47B3E-A733-43A0-9464-4D06394EF689}"/>
              </a:ext>
            </a:extLst>
          </p:cNvPr>
          <p:cNvSpPr/>
          <p:nvPr/>
        </p:nvSpPr>
        <p:spPr>
          <a:xfrm>
            <a:off x="1362327" y="6169709"/>
            <a:ext cx="8807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L. Yan, H.-T. Zhang, J. Goncalves et al,  </a:t>
            </a:r>
            <a:r>
              <a:rPr lang="en-US" sz="1200" dirty="0">
                <a:solidFill>
                  <a:srgbClr val="000000"/>
                </a:solidFill>
                <a:latin typeface="LABTQG+TimesNewRomanPS-BoldMT"/>
              </a:rPr>
              <a:t>A machine learning-based model for survival </a:t>
            </a:r>
            <a:r>
              <a:rPr lang="en-US" sz="1200" dirty="0">
                <a:solidFill>
                  <a:srgbClr val="000000"/>
                </a:solidFill>
              </a:rPr>
              <a:t>prediction in patients with severe COVID-19 infection,</a:t>
            </a:r>
          </a:p>
          <a:p>
            <a:r>
              <a:rPr lang="en-US" sz="1200" dirty="0"/>
              <a:t>https://doi.org/10.1101/2020.02.27.20028027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n-US" sz="1200" dirty="0" err="1"/>
              <a:t>medRxiv</a:t>
            </a:r>
            <a:r>
              <a:rPr lang="en-US" sz="1200" dirty="0"/>
              <a:t> preprint 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endParaRPr lang="el-GR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DFC547-6B25-45F0-B7BB-192BF6197DF0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Pillar C Estimation of Severity – Indicative risk factors and biomarkers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91D638-DB4B-45AF-91AC-9E51476DDE8C}"/>
              </a:ext>
            </a:extLst>
          </p:cNvPr>
          <p:cNvCxnSpPr>
            <a:cxnSpLocks/>
          </p:cNvCxnSpPr>
          <p:nvPr/>
        </p:nvCxnSpPr>
        <p:spPr>
          <a:xfrm>
            <a:off x="190901" y="199893"/>
            <a:ext cx="10765274" cy="16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3828DA-0B2A-4343-9A94-EE92ECFE4A07}"/>
              </a:ext>
            </a:extLst>
          </p:cNvPr>
          <p:cNvCxnSpPr>
            <a:cxnSpLocks/>
          </p:cNvCxnSpPr>
          <p:nvPr/>
        </p:nvCxnSpPr>
        <p:spPr>
          <a:xfrm>
            <a:off x="210301" y="884305"/>
            <a:ext cx="10765274" cy="16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27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The PROBLEM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7CA72F-F4E6-4E42-8FBB-E4E60046E466}"/>
              </a:ext>
            </a:extLst>
          </p:cNvPr>
          <p:cNvSpPr txBox="1"/>
          <p:nvPr/>
        </p:nvSpPr>
        <p:spPr>
          <a:xfrm>
            <a:off x="3724415" y="1638901"/>
            <a:ext cx="83804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General population has a risk of being infected and then spreading COVID-19</a:t>
            </a:r>
          </a:p>
          <a:p>
            <a:pPr algn="just"/>
            <a:endParaRPr lang="en-US" dirty="0">
              <a:latin typeface="Garamond" panose="02020404030301010803" pitchFamily="18" charset="0"/>
            </a:endParaRPr>
          </a:p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There is a limited capacity for COVID-19 testing</a:t>
            </a:r>
          </a:p>
          <a:p>
            <a:pPr marL="285236" indent="-285236" algn="just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Limited capacity for healthcare professionals to review all COVID19 suspected cases. </a:t>
            </a:r>
          </a:p>
          <a:p>
            <a:pPr marL="285236" indent="-285236" algn="just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Lack of details on the location of COVID-19 suspect and positive patients</a:t>
            </a:r>
          </a:p>
          <a:p>
            <a:pPr algn="just"/>
            <a:endParaRPr lang="en-US" dirty="0">
              <a:latin typeface="Garamond" panose="02020404030301010803" pitchFamily="18" charset="0"/>
            </a:endParaRPr>
          </a:p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Screening patients in-person and in hospitals creates a safety risk and further spreads the infection.</a:t>
            </a:r>
          </a:p>
          <a:p>
            <a:pPr algn="just"/>
            <a:endParaRPr lang="en-US" dirty="0">
              <a:latin typeface="Garamond" panose="02020404030301010803" pitchFamily="18" charset="0"/>
            </a:endParaRPr>
          </a:p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Rush and panic amongst the population if they have any symptoms or have been exposed to someone who has tested positive for COVID-19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EEE749-8696-43BF-8AE7-6C000311B642}"/>
              </a:ext>
            </a:extLst>
          </p:cNvPr>
          <p:cNvGrpSpPr>
            <a:grpSpLocks noChangeAspect="1"/>
          </p:cNvGrpSpPr>
          <p:nvPr/>
        </p:nvGrpSpPr>
        <p:grpSpPr>
          <a:xfrm>
            <a:off x="333675" y="1002572"/>
            <a:ext cx="3250225" cy="4802883"/>
            <a:chOff x="8704441" y="2571694"/>
            <a:chExt cx="7028256" cy="1038570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Shape 34173">
              <a:extLst>
                <a:ext uri="{FF2B5EF4-FFF2-40B4-BE49-F238E27FC236}">
                  <a16:creationId xmlns:a16="http://schemas.microsoft.com/office/drawing/2014/main" id="{263EED47-0662-4B87-9D7A-6EA5426EE273}"/>
                </a:ext>
              </a:extLst>
            </p:cNvPr>
            <p:cNvSpPr/>
            <p:nvPr/>
          </p:nvSpPr>
          <p:spPr>
            <a:xfrm>
              <a:off x="8704441" y="4977041"/>
              <a:ext cx="795138" cy="696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1029" extrusionOk="0">
                  <a:moveTo>
                    <a:pt x="20115" y="12466"/>
                  </a:moveTo>
                  <a:cubicBezTo>
                    <a:pt x="19732" y="10390"/>
                    <a:pt x="17957" y="9059"/>
                    <a:pt x="16157" y="9500"/>
                  </a:cubicBezTo>
                  <a:cubicBezTo>
                    <a:pt x="15676" y="9618"/>
                    <a:pt x="15243" y="9853"/>
                    <a:pt x="14872" y="10171"/>
                  </a:cubicBezTo>
                  <a:lnTo>
                    <a:pt x="17218" y="12800"/>
                  </a:lnTo>
                  <a:cubicBezTo>
                    <a:pt x="17383" y="12986"/>
                    <a:pt x="17387" y="13290"/>
                    <a:pt x="17227" y="13481"/>
                  </a:cubicBezTo>
                  <a:cubicBezTo>
                    <a:pt x="17066" y="13671"/>
                    <a:pt x="16803" y="13676"/>
                    <a:pt x="16637" y="13490"/>
                  </a:cubicBezTo>
                  <a:lnTo>
                    <a:pt x="14268" y="10834"/>
                  </a:lnTo>
                  <a:cubicBezTo>
                    <a:pt x="13652" y="11707"/>
                    <a:pt x="13371" y="12880"/>
                    <a:pt x="13589" y="14063"/>
                  </a:cubicBezTo>
                  <a:cubicBezTo>
                    <a:pt x="13972" y="16139"/>
                    <a:pt x="15747" y="17470"/>
                    <a:pt x="17547" y="17029"/>
                  </a:cubicBezTo>
                  <a:cubicBezTo>
                    <a:pt x="19346" y="16589"/>
                    <a:pt x="20498" y="14541"/>
                    <a:pt x="20115" y="12466"/>
                  </a:cubicBezTo>
                  <a:close/>
                  <a:moveTo>
                    <a:pt x="12445" y="7390"/>
                  </a:moveTo>
                  <a:lnTo>
                    <a:pt x="10862" y="7777"/>
                  </a:lnTo>
                  <a:cubicBezTo>
                    <a:pt x="10683" y="7821"/>
                    <a:pt x="10443" y="7721"/>
                    <a:pt x="10330" y="7554"/>
                  </a:cubicBezTo>
                  <a:lnTo>
                    <a:pt x="9382" y="6156"/>
                  </a:lnTo>
                  <a:lnTo>
                    <a:pt x="7858" y="9354"/>
                  </a:lnTo>
                  <a:cubicBezTo>
                    <a:pt x="7858" y="9354"/>
                    <a:pt x="8237" y="9436"/>
                    <a:pt x="8700" y="9536"/>
                  </a:cubicBezTo>
                  <a:lnTo>
                    <a:pt x="12662" y="8566"/>
                  </a:lnTo>
                  <a:cubicBezTo>
                    <a:pt x="12662" y="8566"/>
                    <a:pt x="12445" y="7390"/>
                    <a:pt x="12445" y="7390"/>
                  </a:cubicBezTo>
                  <a:close/>
                  <a:moveTo>
                    <a:pt x="12276" y="9645"/>
                  </a:moveTo>
                  <a:lnTo>
                    <a:pt x="10649" y="10043"/>
                  </a:lnTo>
                  <a:cubicBezTo>
                    <a:pt x="10837" y="10188"/>
                    <a:pt x="10975" y="10413"/>
                    <a:pt x="11024" y="10676"/>
                  </a:cubicBezTo>
                  <a:lnTo>
                    <a:pt x="11025" y="10675"/>
                  </a:lnTo>
                  <a:cubicBezTo>
                    <a:pt x="11025" y="10675"/>
                    <a:pt x="11166" y="11451"/>
                    <a:pt x="11342" y="12416"/>
                  </a:cubicBezTo>
                  <a:cubicBezTo>
                    <a:pt x="11342" y="12416"/>
                    <a:pt x="12276" y="9645"/>
                    <a:pt x="12276" y="9645"/>
                  </a:cubicBezTo>
                  <a:close/>
                  <a:moveTo>
                    <a:pt x="9392" y="11587"/>
                  </a:moveTo>
                  <a:cubicBezTo>
                    <a:pt x="9392" y="11587"/>
                    <a:pt x="7390" y="11287"/>
                    <a:pt x="6435" y="11138"/>
                  </a:cubicBezTo>
                  <a:lnTo>
                    <a:pt x="5956" y="12381"/>
                  </a:lnTo>
                  <a:cubicBezTo>
                    <a:pt x="6790" y="12920"/>
                    <a:pt x="7454" y="13798"/>
                    <a:pt x="7783" y="14892"/>
                  </a:cubicBezTo>
                  <a:lnTo>
                    <a:pt x="9906" y="14373"/>
                  </a:lnTo>
                  <a:cubicBezTo>
                    <a:pt x="9906" y="14373"/>
                    <a:pt x="9392" y="11587"/>
                    <a:pt x="9392" y="11587"/>
                  </a:cubicBezTo>
                  <a:close/>
                  <a:moveTo>
                    <a:pt x="7320" y="15990"/>
                  </a:moveTo>
                  <a:lnTo>
                    <a:pt x="4073" y="16785"/>
                  </a:lnTo>
                  <a:cubicBezTo>
                    <a:pt x="3848" y="16840"/>
                    <a:pt x="3626" y="16674"/>
                    <a:pt x="3578" y="16414"/>
                  </a:cubicBezTo>
                  <a:cubicBezTo>
                    <a:pt x="3557" y="16296"/>
                    <a:pt x="3576" y="16181"/>
                    <a:pt x="3622" y="16083"/>
                  </a:cubicBezTo>
                  <a:lnTo>
                    <a:pt x="3621" y="16082"/>
                  </a:lnTo>
                  <a:lnTo>
                    <a:pt x="4917" y="12711"/>
                  </a:lnTo>
                  <a:cubicBezTo>
                    <a:pt x="4410" y="12543"/>
                    <a:pt x="3861" y="12510"/>
                    <a:pt x="3309" y="12645"/>
                  </a:cubicBezTo>
                  <a:cubicBezTo>
                    <a:pt x="1510" y="13086"/>
                    <a:pt x="358" y="15133"/>
                    <a:pt x="741" y="17209"/>
                  </a:cubicBezTo>
                  <a:cubicBezTo>
                    <a:pt x="1124" y="19285"/>
                    <a:pt x="2899" y="20615"/>
                    <a:pt x="4699" y="20175"/>
                  </a:cubicBezTo>
                  <a:cubicBezTo>
                    <a:pt x="6388" y="19761"/>
                    <a:pt x="7507" y="17930"/>
                    <a:pt x="7320" y="15990"/>
                  </a:cubicBezTo>
                  <a:close/>
                  <a:moveTo>
                    <a:pt x="4700" y="15647"/>
                  </a:moveTo>
                  <a:lnTo>
                    <a:pt x="7121" y="15055"/>
                  </a:lnTo>
                  <a:cubicBezTo>
                    <a:pt x="6845" y="14210"/>
                    <a:pt x="6329" y="13528"/>
                    <a:pt x="5683" y="13093"/>
                  </a:cubicBezTo>
                  <a:cubicBezTo>
                    <a:pt x="5683" y="13093"/>
                    <a:pt x="4700" y="15647"/>
                    <a:pt x="4700" y="15647"/>
                  </a:cubicBezTo>
                  <a:close/>
                  <a:moveTo>
                    <a:pt x="20768" y="12306"/>
                  </a:moveTo>
                  <a:cubicBezTo>
                    <a:pt x="21228" y="14801"/>
                    <a:pt x="19848" y="17253"/>
                    <a:pt x="17686" y="17782"/>
                  </a:cubicBezTo>
                  <a:cubicBezTo>
                    <a:pt x="15523" y="18311"/>
                    <a:pt x="13397" y="16718"/>
                    <a:pt x="12936" y="14223"/>
                  </a:cubicBezTo>
                  <a:cubicBezTo>
                    <a:pt x="12670" y="12777"/>
                    <a:pt x="13022" y="11346"/>
                    <a:pt x="13786" y="10295"/>
                  </a:cubicBezTo>
                  <a:lnTo>
                    <a:pt x="13180" y="9616"/>
                  </a:lnTo>
                  <a:lnTo>
                    <a:pt x="11655" y="14141"/>
                  </a:lnTo>
                  <a:cubicBezTo>
                    <a:pt x="11845" y="15192"/>
                    <a:pt x="12003" y="16082"/>
                    <a:pt x="12002" y="16116"/>
                  </a:cubicBezTo>
                  <a:cubicBezTo>
                    <a:pt x="11988" y="16676"/>
                    <a:pt x="11582" y="17117"/>
                    <a:pt x="11096" y="17100"/>
                  </a:cubicBezTo>
                  <a:cubicBezTo>
                    <a:pt x="10682" y="17085"/>
                    <a:pt x="10344" y="16743"/>
                    <a:pt x="10261" y="16295"/>
                  </a:cubicBezTo>
                  <a:lnTo>
                    <a:pt x="10260" y="16295"/>
                  </a:lnTo>
                  <a:lnTo>
                    <a:pt x="10079" y="15314"/>
                  </a:lnTo>
                  <a:lnTo>
                    <a:pt x="7974" y="15829"/>
                  </a:lnTo>
                  <a:cubicBezTo>
                    <a:pt x="8237" y="18189"/>
                    <a:pt x="6891" y="20425"/>
                    <a:pt x="4838" y="20928"/>
                  </a:cubicBezTo>
                  <a:cubicBezTo>
                    <a:pt x="2675" y="21457"/>
                    <a:pt x="549" y="19863"/>
                    <a:pt x="88" y="17369"/>
                  </a:cubicBezTo>
                  <a:cubicBezTo>
                    <a:pt x="-372" y="14874"/>
                    <a:pt x="1008" y="12422"/>
                    <a:pt x="3170" y="11892"/>
                  </a:cubicBezTo>
                  <a:cubicBezTo>
                    <a:pt x="3866" y="11722"/>
                    <a:pt x="4557" y="11772"/>
                    <a:pt x="5191" y="12001"/>
                  </a:cubicBezTo>
                  <a:lnTo>
                    <a:pt x="5611" y="10908"/>
                  </a:lnTo>
                  <a:cubicBezTo>
                    <a:pt x="5188" y="10637"/>
                    <a:pt x="4908" y="10111"/>
                    <a:pt x="4924" y="9516"/>
                  </a:cubicBezTo>
                  <a:cubicBezTo>
                    <a:pt x="4931" y="9235"/>
                    <a:pt x="5004" y="8976"/>
                    <a:pt x="5123" y="8753"/>
                  </a:cubicBezTo>
                  <a:lnTo>
                    <a:pt x="5122" y="8753"/>
                  </a:lnTo>
                  <a:lnTo>
                    <a:pt x="7375" y="4249"/>
                  </a:lnTo>
                  <a:lnTo>
                    <a:pt x="7375" y="4250"/>
                  </a:lnTo>
                  <a:cubicBezTo>
                    <a:pt x="7591" y="3700"/>
                    <a:pt x="8076" y="3326"/>
                    <a:pt x="8631" y="3346"/>
                  </a:cubicBezTo>
                  <a:cubicBezTo>
                    <a:pt x="9070" y="3361"/>
                    <a:pt x="9452" y="3620"/>
                    <a:pt x="9685" y="4006"/>
                  </a:cubicBezTo>
                  <a:lnTo>
                    <a:pt x="9686" y="4006"/>
                  </a:lnTo>
                  <a:lnTo>
                    <a:pt x="11018" y="6165"/>
                  </a:lnTo>
                  <a:lnTo>
                    <a:pt x="12915" y="5701"/>
                  </a:lnTo>
                  <a:cubicBezTo>
                    <a:pt x="13275" y="5613"/>
                    <a:pt x="13630" y="5878"/>
                    <a:pt x="13706" y="6294"/>
                  </a:cubicBezTo>
                  <a:cubicBezTo>
                    <a:pt x="13778" y="6683"/>
                    <a:pt x="13580" y="7062"/>
                    <a:pt x="13259" y="7182"/>
                  </a:cubicBezTo>
                  <a:lnTo>
                    <a:pt x="13534" y="8671"/>
                  </a:lnTo>
                  <a:lnTo>
                    <a:pt x="14385" y="9625"/>
                  </a:lnTo>
                  <a:cubicBezTo>
                    <a:pt x="14850" y="9205"/>
                    <a:pt x="15402" y="8898"/>
                    <a:pt x="16018" y="8747"/>
                  </a:cubicBezTo>
                  <a:cubicBezTo>
                    <a:pt x="18181" y="8217"/>
                    <a:pt x="20307" y="9811"/>
                    <a:pt x="20768" y="12306"/>
                  </a:cubicBezTo>
                  <a:close/>
                  <a:moveTo>
                    <a:pt x="8795" y="1859"/>
                  </a:moveTo>
                  <a:cubicBezTo>
                    <a:pt x="8642" y="1027"/>
                    <a:pt x="9102" y="210"/>
                    <a:pt x="9823" y="34"/>
                  </a:cubicBezTo>
                  <a:cubicBezTo>
                    <a:pt x="10543" y="-143"/>
                    <a:pt x="11252" y="388"/>
                    <a:pt x="11406" y="1220"/>
                  </a:cubicBezTo>
                  <a:cubicBezTo>
                    <a:pt x="11559" y="2051"/>
                    <a:pt x="11099" y="2869"/>
                    <a:pt x="10378" y="3045"/>
                  </a:cubicBezTo>
                  <a:cubicBezTo>
                    <a:pt x="9658" y="3222"/>
                    <a:pt x="8949" y="2690"/>
                    <a:pt x="8795" y="185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1" name="Shape 34174">
              <a:extLst>
                <a:ext uri="{FF2B5EF4-FFF2-40B4-BE49-F238E27FC236}">
                  <a16:creationId xmlns:a16="http://schemas.microsoft.com/office/drawing/2014/main" id="{8602D75A-5AAB-4A6E-84A4-BD87813FD5FC}"/>
                </a:ext>
              </a:extLst>
            </p:cNvPr>
            <p:cNvSpPr/>
            <p:nvPr/>
          </p:nvSpPr>
          <p:spPr>
            <a:xfrm>
              <a:off x="13207711" y="5129396"/>
              <a:ext cx="316260" cy="632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4050"/>
                  </a:moveTo>
                  <a:lnTo>
                    <a:pt x="1618" y="4050"/>
                  </a:lnTo>
                  <a:lnTo>
                    <a:pt x="1618" y="17550"/>
                  </a:lnTo>
                  <a:lnTo>
                    <a:pt x="20250" y="17550"/>
                  </a:lnTo>
                  <a:lnTo>
                    <a:pt x="20250" y="4050"/>
                  </a:lnTo>
                  <a:close/>
                  <a:moveTo>
                    <a:pt x="14175" y="2025"/>
                  </a:moveTo>
                  <a:lnTo>
                    <a:pt x="7425" y="2025"/>
                  </a:lnTo>
                  <a:cubicBezTo>
                    <a:pt x="7052" y="2025"/>
                    <a:pt x="6750" y="2176"/>
                    <a:pt x="6750" y="2363"/>
                  </a:cubicBezTo>
                  <a:cubicBezTo>
                    <a:pt x="6750" y="2549"/>
                    <a:pt x="7052" y="2700"/>
                    <a:pt x="7425" y="2700"/>
                  </a:cubicBezTo>
                  <a:lnTo>
                    <a:pt x="14175" y="2700"/>
                  </a:lnTo>
                  <a:cubicBezTo>
                    <a:pt x="14548" y="2700"/>
                    <a:pt x="14850" y="2549"/>
                    <a:pt x="14850" y="2363"/>
                  </a:cubicBezTo>
                  <a:cubicBezTo>
                    <a:pt x="14850" y="2176"/>
                    <a:pt x="14548" y="2025"/>
                    <a:pt x="14175" y="2025"/>
                  </a:cubicBezTo>
                  <a:close/>
                  <a:moveTo>
                    <a:pt x="11475" y="20250"/>
                  </a:moveTo>
                  <a:cubicBezTo>
                    <a:pt x="12593" y="20250"/>
                    <a:pt x="13500" y="19797"/>
                    <a:pt x="13500" y="19238"/>
                  </a:cubicBezTo>
                  <a:cubicBezTo>
                    <a:pt x="13500" y="18678"/>
                    <a:pt x="12593" y="18225"/>
                    <a:pt x="11475" y="18225"/>
                  </a:cubicBezTo>
                  <a:cubicBezTo>
                    <a:pt x="10357" y="18225"/>
                    <a:pt x="9450" y="18678"/>
                    <a:pt x="9450" y="19238"/>
                  </a:cubicBezTo>
                  <a:cubicBezTo>
                    <a:pt x="9450" y="19797"/>
                    <a:pt x="10357" y="20250"/>
                    <a:pt x="11475" y="20250"/>
                  </a:cubicBezTo>
                  <a:close/>
                  <a:moveTo>
                    <a:pt x="18900" y="21600"/>
                  </a:moveTo>
                  <a:lnTo>
                    <a:pt x="2700" y="21600"/>
                  </a:lnTo>
                  <a:cubicBezTo>
                    <a:pt x="1954" y="21600"/>
                    <a:pt x="1279" y="21449"/>
                    <a:pt x="791" y="21205"/>
                  </a:cubicBezTo>
                  <a:cubicBezTo>
                    <a:pt x="302" y="20960"/>
                    <a:pt x="0" y="20623"/>
                    <a:pt x="0" y="20250"/>
                  </a:cubicBezTo>
                  <a:lnTo>
                    <a:pt x="0" y="1350"/>
                  </a:lnTo>
                  <a:cubicBezTo>
                    <a:pt x="0" y="977"/>
                    <a:pt x="302" y="640"/>
                    <a:pt x="791" y="395"/>
                  </a:cubicBezTo>
                  <a:cubicBezTo>
                    <a:pt x="1279" y="151"/>
                    <a:pt x="1954" y="0"/>
                    <a:pt x="2700" y="0"/>
                  </a:cubicBezTo>
                  <a:lnTo>
                    <a:pt x="18900" y="0"/>
                  </a:lnTo>
                  <a:cubicBezTo>
                    <a:pt x="19646" y="0"/>
                    <a:pt x="20321" y="151"/>
                    <a:pt x="20809" y="395"/>
                  </a:cubicBezTo>
                  <a:cubicBezTo>
                    <a:pt x="21298" y="640"/>
                    <a:pt x="21600" y="977"/>
                    <a:pt x="21600" y="1350"/>
                  </a:cubicBezTo>
                  <a:lnTo>
                    <a:pt x="21600" y="20250"/>
                  </a:lnTo>
                  <a:cubicBezTo>
                    <a:pt x="21600" y="20623"/>
                    <a:pt x="21298" y="20960"/>
                    <a:pt x="20809" y="21205"/>
                  </a:cubicBezTo>
                  <a:cubicBezTo>
                    <a:pt x="20321" y="21449"/>
                    <a:pt x="19646" y="21600"/>
                    <a:pt x="1890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2" name="Shape 34175">
              <a:extLst>
                <a:ext uri="{FF2B5EF4-FFF2-40B4-BE49-F238E27FC236}">
                  <a16:creationId xmlns:a16="http://schemas.microsoft.com/office/drawing/2014/main" id="{185343CB-F1F6-40D1-B18E-D03CB409CEAD}"/>
                </a:ext>
              </a:extLst>
            </p:cNvPr>
            <p:cNvSpPr/>
            <p:nvPr/>
          </p:nvSpPr>
          <p:spPr>
            <a:xfrm>
              <a:off x="13346915" y="6245061"/>
              <a:ext cx="528722" cy="46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48" extrusionOk="0">
                  <a:moveTo>
                    <a:pt x="1162" y="1839"/>
                  </a:moveTo>
                  <a:cubicBezTo>
                    <a:pt x="454" y="1924"/>
                    <a:pt x="-67" y="2640"/>
                    <a:pt x="7" y="3442"/>
                  </a:cubicBezTo>
                  <a:lnTo>
                    <a:pt x="1557" y="20144"/>
                  </a:lnTo>
                  <a:cubicBezTo>
                    <a:pt x="1631" y="20947"/>
                    <a:pt x="2272" y="21524"/>
                    <a:pt x="2980" y="21440"/>
                  </a:cubicBezTo>
                  <a:lnTo>
                    <a:pt x="19632" y="19456"/>
                  </a:lnTo>
                  <a:cubicBezTo>
                    <a:pt x="20339" y="19372"/>
                    <a:pt x="20850" y="18657"/>
                    <a:pt x="20776" y="17855"/>
                  </a:cubicBezTo>
                  <a:lnTo>
                    <a:pt x="20372" y="13497"/>
                  </a:lnTo>
                  <a:lnTo>
                    <a:pt x="15892" y="14031"/>
                  </a:lnTo>
                  <a:cubicBezTo>
                    <a:pt x="15184" y="14115"/>
                    <a:pt x="14553" y="13536"/>
                    <a:pt x="14479" y="12734"/>
                  </a:cubicBezTo>
                  <a:lnTo>
                    <a:pt x="14209" y="9825"/>
                  </a:lnTo>
                  <a:cubicBezTo>
                    <a:pt x="14135" y="9023"/>
                    <a:pt x="14646" y="8308"/>
                    <a:pt x="15353" y="8224"/>
                  </a:cubicBezTo>
                  <a:lnTo>
                    <a:pt x="19833" y="7690"/>
                  </a:lnTo>
                  <a:lnTo>
                    <a:pt x="19497" y="4062"/>
                  </a:lnTo>
                  <a:cubicBezTo>
                    <a:pt x="19422" y="3260"/>
                    <a:pt x="18790" y="2669"/>
                    <a:pt x="18083" y="2754"/>
                  </a:cubicBezTo>
                  <a:lnTo>
                    <a:pt x="17948" y="1305"/>
                  </a:lnTo>
                  <a:cubicBezTo>
                    <a:pt x="17874" y="503"/>
                    <a:pt x="17243" y="-76"/>
                    <a:pt x="16535" y="8"/>
                  </a:cubicBezTo>
                  <a:lnTo>
                    <a:pt x="1162" y="1839"/>
                  </a:lnTo>
                  <a:close/>
                  <a:moveTo>
                    <a:pt x="1930" y="3213"/>
                  </a:moveTo>
                  <a:lnTo>
                    <a:pt x="15381" y="1611"/>
                  </a:lnTo>
                  <a:cubicBezTo>
                    <a:pt x="15381" y="1611"/>
                    <a:pt x="16670" y="1454"/>
                    <a:pt x="16804" y="2906"/>
                  </a:cubicBezTo>
                  <a:lnTo>
                    <a:pt x="2065" y="4661"/>
                  </a:lnTo>
                  <a:cubicBezTo>
                    <a:pt x="1711" y="4704"/>
                    <a:pt x="1401" y="4420"/>
                    <a:pt x="1364" y="4018"/>
                  </a:cubicBezTo>
                  <a:cubicBezTo>
                    <a:pt x="1327" y="3618"/>
                    <a:pt x="1577" y="3255"/>
                    <a:pt x="1930" y="3213"/>
                  </a:cubicBezTo>
                  <a:close/>
                  <a:moveTo>
                    <a:pt x="16055" y="8878"/>
                  </a:moveTo>
                  <a:cubicBezTo>
                    <a:pt x="15347" y="8963"/>
                    <a:pt x="14836" y="9677"/>
                    <a:pt x="14911" y="10479"/>
                  </a:cubicBezTo>
                  <a:lnTo>
                    <a:pt x="15045" y="11928"/>
                  </a:lnTo>
                  <a:cubicBezTo>
                    <a:pt x="15120" y="12730"/>
                    <a:pt x="15751" y="13309"/>
                    <a:pt x="16458" y="13225"/>
                  </a:cubicBezTo>
                  <a:lnTo>
                    <a:pt x="20304" y="12767"/>
                  </a:lnTo>
                  <a:cubicBezTo>
                    <a:pt x="21012" y="12682"/>
                    <a:pt x="21533" y="11966"/>
                    <a:pt x="21459" y="11164"/>
                  </a:cubicBezTo>
                  <a:lnTo>
                    <a:pt x="21324" y="9716"/>
                  </a:lnTo>
                  <a:cubicBezTo>
                    <a:pt x="21250" y="8913"/>
                    <a:pt x="20608" y="8336"/>
                    <a:pt x="19901" y="8420"/>
                  </a:cubicBezTo>
                  <a:lnTo>
                    <a:pt x="16055" y="8878"/>
                  </a:lnTo>
                  <a:close/>
                  <a:moveTo>
                    <a:pt x="16834" y="10250"/>
                  </a:moveTo>
                  <a:cubicBezTo>
                    <a:pt x="17188" y="10208"/>
                    <a:pt x="17508" y="10491"/>
                    <a:pt x="17545" y="10892"/>
                  </a:cubicBezTo>
                  <a:cubicBezTo>
                    <a:pt x="17582" y="11293"/>
                    <a:pt x="17322" y="11657"/>
                    <a:pt x="16968" y="11699"/>
                  </a:cubicBezTo>
                  <a:cubicBezTo>
                    <a:pt x="16614" y="11741"/>
                    <a:pt x="16293" y="11447"/>
                    <a:pt x="16256" y="11046"/>
                  </a:cubicBezTo>
                  <a:cubicBezTo>
                    <a:pt x="16219" y="10644"/>
                    <a:pt x="16480" y="10293"/>
                    <a:pt x="16834" y="1025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3" name="Shape 34176">
              <a:extLst>
                <a:ext uri="{FF2B5EF4-FFF2-40B4-BE49-F238E27FC236}">
                  <a16:creationId xmlns:a16="http://schemas.microsoft.com/office/drawing/2014/main" id="{8B0BDE60-6F14-4E06-A930-1CA5C8F791A7}"/>
                </a:ext>
              </a:extLst>
            </p:cNvPr>
            <p:cNvSpPr/>
            <p:nvPr/>
          </p:nvSpPr>
          <p:spPr>
            <a:xfrm>
              <a:off x="10903238" y="7779831"/>
              <a:ext cx="984814" cy="885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217" extrusionOk="0">
                  <a:moveTo>
                    <a:pt x="16218" y="16859"/>
                  </a:moveTo>
                  <a:lnTo>
                    <a:pt x="3455" y="9002"/>
                  </a:lnTo>
                  <a:lnTo>
                    <a:pt x="7275" y="1347"/>
                  </a:lnTo>
                  <a:lnTo>
                    <a:pt x="20039" y="9205"/>
                  </a:lnTo>
                  <a:cubicBezTo>
                    <a:pt x="20039" y="9205"/>
                    <a:pt x="16218" y="16859"/>
                    <a:pt x="16218" y="16859"/>
                  </a:cubicBezTo>
                  <a:close/>
                  <a:moveTo>
                    <a:pt x="20627" y="8027"/>
                  </a:moveTo>
                  <a:lnTo>
                    <a:pt x="7863" y="170"/>
                  </a:lnTo>
                  <a:cubicBezTo>
                    <a:pt x="7275" y="-192"/>
                    <a:pt x="6536" y="43"/>
                    <a:pt x="6211" y="693"/>
                  </a:cubicBezTo>
                  <a:cubicBezTo>
                    <a:pt x="6211" y="693"/>
                    <a:pt x="1803" y="9525"/>
                    <a:pt x="1814" y="9531"/>
                  </a:cubicBezTo>
                  <a:lnTo>
                    <a:pt x="16683" y="18684"/>
                  </a:lnTo>
                  <a:cubicBezTo>
                    <a:pt x="16694" y="18691"/>
                    <a:pt x="21103" y="9860"/>
                    <a:pt x="21103" y="9860"/>
                  </a:cubicBezTo>
                  <a:cubicBezTo>
                    <a:pt x="21427" y="9210"/>
                    <a:pt x="21214" y="8389"/>
                    <a:pt x="20627" y="8027"/>
                  </a:cubicBezTo>
                  <a:close/>
                  <a:moveTo>
                    <a:pt x="15519" y="21047"/>
                  </a:moveTo>
                  <a:lnTo>
                    <a:pt x="628" y="11880"/>
                  </a:lnTo>
                  <a:cubicBezTo>
                    <a:pt x="40" y="11518"/>
                    <a:pt x="-173" y="10698"/>
                    <a:pt x="152" y="10047"/>
                  </a:cubicBezTo>
                  <a:lnTo>
                    <a:pt x="446" y="9459"/>
                  </a:lnTo>
                  <a:lnTo>
                    <a:pt x="7359" y="13714"/>
                  </a:lnTo>
                  <a:lnTo>
                    <a:pt x="7065" y="14303"/>
                  </a:lnTo>
                  <a:lnTo>
                    <a:pt x="10256" y="16268"/>
                  </a:lnTo>
                  <a:lnTo>
                    <a:pt x="10550" y="15679"/>
                  </a:lnTo>
                  <a:lnTo>
                    <a:pt x="17464" y="19935"/>
                  </a:lnTo>
                  <a:lnTo>
                    <a:pt x="17170" y="20524"/>
                  </a:lnTo>
                  <a:cubicBezTo>
                    <a:pt x="16846" y="21174"/>
                    <a:pt x="16106" y="21408"/>
                    <a:pt x="15519" y="21047"/>
                  </a:cubicBezTo>
                  <a:cubicBezTo>
                    <a:pt x="15519" y="21047"/>
                    <a:pt x="15519" y="21047"/>
                    <a:pt x="15519" y="2104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4" name="Shape 34177">
              <a:extLst>
                <a:ext uri="{FF2B5EF4-FFF2-40B4-BE49-F238E27FC236}">
                  <a16:creationId xmlns:a16="http://schemas.microsoft.com/office/drawing/2014/main" id="{6A5988F4-499B-4F02-9334-2EB4C0E8F853}"/>
                </a:ext>
              </a:extLst>
            </p:cNvPr>
            <p:cNvSpPr/>
            <p:nvPr/>
          </p:nvSpPr>
          <p:spPr>
            <a:xfrm>
              <a:off x="11708307" y="11472461"/>
              <a:ext cx="584792" cy="503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37" y="21600"/>
                  </a:moveTo>
                  <a:cubicBezTo>
                    <a:pt x="7087" y="19915"/>
                    <a:pt x="7254" y="17403"/>
                    <a:pt x="7225" y="15022"/>
                  </a:cubicBezTo>
                  <a:cubicBezTo>
                    <a:pt x="9087" y="15916"/>
                    <a:pt x="11129" y="16612"/>
                    <a:pt x="13235" y="14961"/>
                  </a:cubicBezTo>
                  <a:cubicBezTo>
                    <a:pt x="15319" y="13326"/>
                    <a:pt x="15547" y="10891"/>
                    <a:pt x="15533" y="8574"/>
                  </a:cubicBezTo>
                  <a:cubicBezTo>
                    <a:pt x="17412" y="9482"/>
                    <a:pt x="19470" y="10214"/>
                    <a:pt x="21600" y="8543"/>
                  </a:cubicBezTo>
                  <a:lnTo>
                    <a:pt x="20969" y="7441"/>
                  </a:lnTo>
                  <a:cubicBezTo>
                    <a:pt x="19165" y="8855"/>
                    <a:pt x="17455" y="8115"/>
                    <a:pt x="15526" y="7147"/>
                  </a:cubicBezTo>
                  <a:cubicBezTo>
                    <a:pt x="15470" y="4670"/>
                    <a:pt x="15489" y="2522"/>
                    <a:pt x="17315" y="1092"/>
                  </a:cubicBezTo>
                  <a:lnTo>
                    <a:pt x="16670" y="0"/>
                  </a:lnTo>
                  <a:cubicBezTo>
                    <a:pt x="14521" y="1685"/>
                    <a:pt x="14346" y="4208"/>
                    <a:pt x="14375" y="6589"/>
                  </a:cubicBezTo>
                  <a:cubicBezTo>
                    <a:pt x="12514" y="5696"/>
                    <a:pt x="10476" y="5018"/>
                    <a:pt x="8371" y="6668"/>
                  </a:cubicBezTo>
                  <a:cubicBezTo>
                    <a:pt x="6282" y="8306"/>
                    <a:pt x="6070" y="10724"/>
                    <a:pt x="6085" y="13045"/>
                  </a:cubicBezTo>
                  <a:cubicBezTo>
                    <a:pt x="4204" y="12134"/>
                    <a:pt x="2134" y="11396"/>
                    <a:pt x="0" y="13068"/>
                  </a:cubicBezTo>
                  <a:cubicBezTo>
                    <a:pt x="0" y="13068"/>
                    <a:pt x="641" y="14162"/>
                    <a:pt x="641" y="14162"/>
                  </a:cubicBezTo>
                  <a:cubicBezTo>
                    <a:pt x="2449" y="12745"/>
                    <a:pt x="4156" y="13499"/>
                    <a:pt x="6093" y="14471"/>
                  </a:cubicBezTo>
                  <a:cubicBezTo>
                    <a:pt x="6148" y="16943"/>
                    <a:pt x="6117" y="19084"/>
                    <a:pt x="4295" y="20512"/>
                  </a:cubicBezTo>
                  <a:lnTo>
                    <a:pt x="4937" y="21600"/>
                  </a:lnTo>
                  <a:close/>
                  <a:moveTo>
                    <a:pt x="4054" y="19679"/>
                  </a:moveTo>
                  <a:cubicBezTo>
                    <a:pt x="4369" y="19426"/>
                    <a:pt x="4614" y="19148"/>
                    <a:pt x="4809" y="18844"/>
                  </a:cubicBezTo>
                  <a:cubicBezTo>
                    <a:pt x="4809" y="18844"/>
                    <a:pt x="2134" y="14221"/>
                    <a:pt x="2134" y="14221"/>
                  </a:cubicBezTo>
                  <a:cubicBezTo>
                    <a:pt x="1820" y="14319"/>
                    <a:pt x="1507" y="14483"/>
                    <a:pt x="1188" y="14730"/>
                  </a:cubicBezTo>
                  <a:lnTo>
                    <a:pt x="4054" y="19679"/>
                  </a:lnTo>
                  <a:close/>
                  <a:moveTo>
                    <a:pt x="5303" y="17641"/>
                  </a:moveTo>
                  <a:cubicBezTo>
                    <a:pt x="5447" y="17150"/>
                    <a:pt x="5511" y="16611"/>
                    <a:pt x="5534" y="16026"/>
                  </a:cubicBezTo>
                  <a:lnTo>
                    <a:pt x="4636" y="14466"/>
                  </a:lnTo>
                  <a:cubicBezTo>
                    <a:pt x="4164" y="14273"/>
                    <a:pt x="3712" y="14138"/>
                    <a:pt x="3269" y="14112"/>
                  </a:cubicBezTo>
                  <a:lnTo>
                    <a:pt x="5303" y="17641"/>
                  </a:lnTo>
                  <a:close/>
                  <a:moveTo>
                    <a:pt x="7218" y="13596"/>
                  </a:moveTo>
                  <a:cubicBezTo>
                    <a:pt x="7170" y="11212"/>
                    <a:pt x="7244" y="9148"/>
                    <a:pt x="9015" y="7760"/>
                  </a:cubicBezTo>
                  <a:cubicBezTo>
                    <a:pt x="10800" y="6360"/>
                    <a:pt x="12484" y="7073"/>
                    <a:pt x="14389" y="8027"/>
                  </a:cubicBezTo>
                  <a:cubicBezTo>
                    <a:pt x="14437" y="10403"/>
                    <a:pt x="14371" y="12473"/>
                    <a:pt x="12604" y="13859"/>
                  </a:cubicBezTo>
                  <a:cubicBezTo>
                    <a:pt x="10819" y="15258"/>
                    <a:pt x="9123" y="14549"/>
                    <a:pt x="7218" y="13596"/>
                  </a:cubicBezTo>
                  <a:close/>
                  <a:moveTo>
                    <a:pt x="9128" y="13531"/>
                  </a:moveTo>
                  <a:cubicBezTo>
                    <a:pt x="9683" y="13753"/>
                    <a:pt x="10215" y="13899"/>
                    <a:pt x="10736" y="13922"/>
                  </a:cubicBezTo>
                  <a:lnTo>
                    <a:pt x="8270" y="9693"/>
                  </a:lnTo>
                  <a:cubicBezTo>
                    <a:pt x="8094" y="10262"/>
                    <a:pt x="8018" y="10890"/>
                    <a:pt x="7988" y="11570"/>
                  </a:cubicBezTo>
                  <a:lnTo>
                    <a:pt x="9128" y="13531"/>
                  </a:lnTo>
                  <a:close/>
                  <a:moveTo>
                    <a:pt x="11711" y="13445"/>
                  </a:moveTo>
                  <a:cubicBezTo>
                    <a:pt x="11906" y="13348"/>
                    <a:pt x="12100" y="13226"/>
                    <a:pt x="12298" y="13067"/>
                  </a:cubicBezTo>
                  <a:cubicBezTo>
                    <a:pt x="12398" y="12988"/>
                    <a:pt x="12489" y="12904"/>
                    <a:pt x="12577" y="12819"/>
                  </a:cubicBezTo>
                  <a:lnTo>
                    <a:pt x="9787" y="7934"/>
                  </a:lnTo>
                  <a:cubicBezTo>
                    <a:pt x="9688" y="7998"/>
                    <a:pt x="9589" y="8069"/>
                    <a:pt x="9488" y="8149"/>
                  </a:cubicBezTo>
                  <a:cubicBezTo>
                    <a:pt x="9290" y="8307"/>
                    <a:pt x="9121" y="8474"/>
                    <a:pt x="8972" y="8652"/>
                  </a:cubicBezTo>
                  <a:lnTo>
                    <a:pt x="11711" y="13445"/>
                  </a:lnTo>
                  <a:close/>
                  <a:moveTo>
                    <a:pt x="13407" y="12000"/>
                  </a:moveTo>
                  <a:cubicBezTo>
                    <a:pt x="13611" y="11527"/>
                    <a:pt x="13723" y="11008"/>
                    <a:pt x="13784" y="10444"/>
                  </a:cubicBezTo>
                  <a:lnTo>
                    <a:pt x="12283" y="7830"/>
                  </a:lnTo>
                  <a:cubicBezTo>
                    <a:pt x="11815" y="7685"/>
                    <a:pt x="11363" y="7615"/>
                    <a:pt x="10913" y="7660"/>
                  </a:cubicBezTo>
                  <a:lnTo>
                    <a:pt x="13407" y="12000"/>
                  </a:lnTo>
                  <a:close/>
                  <a:moveTo>
                    <a:pt x="16965" y="7123"/>
                  </a:moveTo>
                  <a:cubicBezTo>
                    <a:pt x="17421" y="7289"/>
                    <a:pt x="17855" y="7394"/>
                    <a:pt x="18279" y="7398"/>
                  </a:cubicBezTo>
                  <a:lnTo>
                    <a:pt x="16261" y="4044"/>
                  </a:lnTo>
                  <a:cubicBezTo>
                    <a:pt x="16133" y="4533"/>
                    <a:pt x="16081" y="5067"/>
                    <a:pt x="16071" y="5642"/>
                  </a:cubicBezTo>
                  <a:lnTo>
                    <a:pt x="16965" y="7123"/>
                  </a:lnTo>
                  <a:close/>
                  <a:moveTo>
                    <a:pt x="19610" y="7085"/>
                  </a:moveTo>
                  <a:cubicBezTo>
                    <a:pt x="19909" y="6982"/>
                    <a:pt x="20208" y="6817"/>
                    <a:pt x="20510" y="6570"/>
                  </a:cubicBezTo>
                  <a:lnTo>
                    <a:pt x="17721" y="1845"/>
                  </a:lnTo>
                  <a:cubicBezTo>
                    <a:pt x="17423" y="2098"/>
                    <a:pt x="17191" y="2376"/>
                    <a:pt x="17007" y="2675"/>
                  </a:cubicBezTo>
                  <a:cubicBezTo>
                    <a:pt x="17007" y="2675"/>
                    <a:pt x="19610" y="7085"/>
                    <a:pt x="19610" y="708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5" name="Shape 34178">
              <a:extLst>
                <a:ext uri="{FF2B5EF4-FFF2-40B4-BE49-F238E27FC236}">
                  <a16:creationId xmlns:a16="http://schemas.microsoft.com/office/drawing/2014/main" id="{7BC94C55-F42E-458D-988C-873ED35D1C34}"/>
                </a:ext>
              </a:extLst>
            </p:cNvPr>
            <p:cNvSpPr/>
            <p:nvPr/>
          </p:nvSpPr>
          <p:spPr>
            <a:xfrm>
              <a:off x="14474664" y="3452446"/>
              <a:ext cx="701272" cy="99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600" extrusionOk="0">
                  <a:moveTo>
                    <a:pt x="6837" y="0"/>
                  </a:moveTo>
                  <a:lnTo>
                    <a:pt x="6304" y="11896"/>
                  </a:lnTo>
                  <a:lnTo>
                    <a:pt x="10115" y="11984"/>
                  </a:lnTo>
                  <a:lnTo>
                    <a:pt x="10387" y="5819"/>
                  </a:lnTo>
                  <a:cubicBezTo>
                    <a:pt x="10807" y="5990"/>
                    <a:pt x="11286" y="6091"/>
                    <a:pt x="11799" y="6080"/>
                  </a:cubicBezTo>
                  <a:cubicBezTo>
                    <a:pt x="12816" y="6059"/>
                    <a:pt x="13721" y="5638"/>
                    <a:pt x="14293" y="5029"/>
                  </a:cubicBezTo>
                  <a:cubicBezTo>
                    <a:pt x="14344" y="4975"/>
                    <a:pt x="14392" y="4920"/>
                    <a:pt x="14437" y="4864"/>
                  </a:cubicBezTo>
                  <a:cubicBezTo>
                    <a:pt x="15870" y="5413"/>
                    <a:pt x="17048" y="6141"/>
                    <a:pt x="17879" y="7040"/>
                  </a:cubicBezTo>
                  <a:cubicBezTo>
                    <a:pt x="19250" y="8523"/>
                    <a:pt x="19623" y="10355"/>
                    <a:pt x="18956" y="12341"/>
                  </a:cubicBezTo>
                  <a:cubicBezTo>
                    <a:pt x="17917" y="15436"/>
                    <a:pt x="14349" y="17736"/>
                    <a:pt x="10109" y="18168"/>
                  </a:cubicBezTo>
                  <a:lnTo>
                    <a:pt x="10109" y="16337"/>
                  </a:lnTo>
                  <a:lnTo>
                    <a:pt x="12811" y="16337"/>
                  </a:lnTo>
                  <a:lnTo>
                    <a:pt x="12811" y="15424"/>
                  </a:lnTo>
                  <a:lnTo>
                    <a:pt x="2958" y="15424"/>
                  </a:lnTo>
                  <a:lnTo>
                    <a:pt x="2958" y="16337"/>
                  </a:lnTo>
                  <a:lnTo>
                    <a:pt x="5665" y="16337"/>
                  </a:lnTo>
                  <a:lnTo>
                    <a:pt x="5665" y="19312"/>
                  </a:lnTo>
                  <a:lnTo>
                    <a:pt x="0" y="19312"/>
                  </a:lnTo>
                  <a:lnTo>
                    <a:pt x="0" y="21600"/>
                  </a:lnTo>
                  <a:lnTo>
                    <a:pt x="15769" y="21600"/>
                  </a:lnTo>
                  <a:lnTo>
                    <a:pt x="15769" y="19312"/>
                  </a:lnTo>
                  <a:lnTo>
                    <a:pt x="11820" y="19312"/>
                  </a:lnTo>
                  <a:cubicBezTo>
                    <a:pt x="16159" y="18468"/>
                    <a:pt x="19703" y="15947"/>
                    <a:pt x="20805" y="12664"/>
                  </a:cubicBezTo>
                  <a:cubicBezTo>
                    <a:pt x="21600" y="10296"/>
                    <a:pt x="21135" y="8089"/>
                    <a:pt x="19462" y="6280"/>
                  </a:cubicBezTo>
                  <a:cubicBezTo>
                    <a:pt x="18352" y="5079"/>
                    <a:pt x="16769" y="4131"/>
                    <a:pt x="14820" y="3462"/>
                  </a:cubicBezTo>
                  <a:cubicBezTo>
                    <a:pt x="14558" y="2431"/>
                    <a:pt x="13305" y="1647"/>
                    <a:pt x="11799" y="1647"/>
                  </a:cubicBezTo>
                  <a:cubicBezTo>
                    <a:pt x="11359" y="1647"/>
                    <a:pt x="10947" y="1715"/>
                    <a:pt x="10568" y="1835"/>
                  </a:cubicBezTo>
                  <a:lnTo>
                    <a:pt x="10642" y="88"/>
                  </a:lnTo>
                  <a:lnTo>
                    <a:pt x="6837" y="0"/>
                  </a:lnTo>
                  <a:close/>
                  <a:moveTo>
                    <a:pt x="11799" y="3017"/>
                  </a:moveTo>
                  <a:cubicBezTo>
                    <a:pt x="12376" y="3012"/>
                    <a:pt x="12879" y="3300"/>
                    <a:pt x="12982" y="3708"/>
                  </a:cubicBezTo>
                  <a:cubicBezTo>
                    <a:pt x="13088" y="4130"/>
                    <a:pt x="12736" y="4539"/>
                    <a:pt x="12167" y="4660"/>
                  </a:cubicBezTo>
                  <a:cubicBezTo>
                    <a:pt x="12051" y="4688"/>
                    <a:pt x="11928" y="4706"/>
                    <a:pt x="11799" y="4706"/>
                  </a:cubicBezTo>
                  <a:cubicBezTo>
                    <a:pt x="11152" y="4706"/>
                    <a:pt x="10625" y="4326"/>
                    <a:pt x="10626" y="3862"/>
                  </a:cubicBezTo>
                  <a:cubicBezTo>
                    <a:pt x="10628" y="3397"/>
                    <a:pt x="11153" y="3023"/>
                    <a:pt x="11799" y="301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6" name="Shape 34179">
              <a:extLst>
                <a:ext uri="{FF2B5EF4-FFF2-40B4-BE49-F238E27FC236}">
                  <a16:creationId xmlns:a16="http://schemas.microsoft.com/office/drawing/2014/main" id="{00EBBBAC-8711-46DD-AE16-02DB2ECA8AF7}"/>
                </a:ext>
              </a:extLst>
            </p:cNvPr>
            <p:cNvSpPr/>
            <p:nvPr/>
          </p:nvSpPr>
          <p:spPr>
            <a:xfrm>
              <a:off x="13573878" y="4409129"/>
              <a:ext cx="1096094" cy="121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7" name="Shape 34180">
              <a:extLst>
                <a:ext uri="{FF2B5EF4-FFF2-40B4-BE49-F238E27FC236}">
                  <a16:creationId xmlns:a16="http://schemas.microsoft.com/office/drawing/2014/main" id="{9C487DCD-27CC-4B43-924A-BCE1ECAA9E15}"/>
                </a:ext>
              </a:extLst>
            </p:cNvPr>
            <p:cNvSpPr/>
            <p:nvPr/>
          </p:nvSpPr>
          <p:spPr>
            <a:xfrm>
              <a:off x="12366664" y="11330119"/>
              <a:ext cx="843804" cy="99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1" h="21329" extrusionOk="0">
                  <a:moveTo>
                    <a:pt x="9479" y="69"/>
                  </a:moveTo>
                  <a:cubicBezTo>
                    <a:pt x="11124" y="274"/>
                    <a:pt x="12739" y="925"/>
                    <a:pt x="14086" y="2032"/>
                  </a:cubicBezTo>
                  <a:cubicBezTo>
                    <a:pt x="15976" y="3586"/>
                    <a:pt x="17010" y="5836"/>
                    <a:pt x="16935" y="8190"/>
                  </a:cubicBezTo>
                  <a:cubicBezTo>
                    <a:pt x="16907" y="10081"/>
                    <a:pt x="16182" y="11891"/>
                    <a:pt x="14858" y="13324"/>
                  </a:cubicBezTo>
                  <a:cubicBezTo>
                    <a:pt x="12857" y="15491"/>
                    <a:pt x="9835" y="16494"/>
                    <a:pt x="6856" y="15992"/>
                  </a:cubicBezTo>
                  <a:cubicBezTo>
                    <a:pt x="491" y="14715"/>
                    <a:pt x="-2156" y="7496"/>
                    <a:pt x="2011" y="2776"/>
                  </a:cubicBezTo>
                  <a:cubicBezTo>
                    <a:pt x="3901" y="635"/>
                    <a:pt x="6739" y="-271"/>
                    <a:pt x="9479" y="69"/>
                  </a:cubicBezTo>
                  <a:close/>
                  <a:moveTo>
                    <a:pt x="16811" y="1700"/>
                  </a:moveTo>
                  <a:cubicBezTo>
                    <a:pt x="18616" y="3812"/>
                    <a:pt x="19444" y="6467"/>
                    <a:pt x="19139" y="9165"/>
                  </a:cubicBezTo>
                  <a:cubicBezTo>
                    <a:pt x="18834" y="11863"/>
                    <a:pt x="17427" y="14284"/>
                    <a:pt x="15191" y="15988"/>
                  </a:cubicBezTo>
                  <a:cubicBezTo>
                    <a:pt x="12662" y="17916"/>
                    <a:pt x="9407" y="18600"/>
                    <a:pt x="6359" y="18040"/>
                  </a:cubicBezTo>
                  <a:cubicBezTo>
                    <a:pt x="5749" y="17929"/>
                    <a:pt x="5143" y="17767"/>
                    <a:pt x="4558" y="17555"/>
                  </a:cubicBezTo>
                  <a:lnTo>
                    <a:pt x="4164" y="19468"/>
                  </a:lnTo>
                  <a:lnTo>
                    <a:pt x="7063" y="20000"/>
                  </a:lnTo>
                  <a:lnTo>
                    <a:pt x="6790" y="21329"/>
                  </a:lnTo>
                  <a:lnTo>
                    <a:pt x="227" y="20124"/>
                  </a:lnTo>
                  <a:lnTo>
                    <a:pt x="500" y="18796"/>
                  </a:lnTo>
                  <a:lnTo>
                    <a:pt x="2757" y="19210"/>
                  </a:lnTo>
                  <a:lnTo>
                    <a:pt x="3219" y="16965"/>
                  </a:lnTo>
                  <a:cubicBezTo>
                    <a:pt x="2951" y="16825"/>
                    <a:pt x="2688" y="16674"/>
                    <a:pt x="2431" y="16511"/>
                  </a:cubicBezTo>
                  <a:cubicBezTo>
                    <a:pt x="2174" y="16349"/>
                    <a:pt x="1928" y="16168"/>
                    <a:pt x="1684" y="15982"/>
                  </a:cubicBezTo>
                  <a:lnTo>
                    <a:pt x="2580" y="14934"/>
                  </a:lnTo>
                  <a:cubicBezTo>
                    <a:pt x="5970" y="17523"/>
                    <a:pt x="10902" y="17523"/>
                    <a:pt x="14300" y="14933"/>
                  </a:cubicBezTo>
                  <a:cubicBezTo>
                    <a:pt x="16239" y="13456"/>
                    <a:pt x="17444" y="11360"/>
                    <a:pt x="17708" y="9021"/>
                  </a:cubicBezTo>
                  <a:cubicBezTo>
                    <a:pt x="17973" y="6682"/>
                    <a:pt x="17267" y="4385"/>
                    <a:pt x="15703" y="2555"/>
                  </a:cubicBezTo>
                  <a:lnTo>
                    <a:pt x="16811" y="1700"/>
                  </a:lnTo>
                  <a:close/>
                  <a:moveTo>
                    <a:pt x="9715" y="1064"/>
                  </a:moveTo>
                  <a:cubicBezTo>
                    <a:pt x="9278" y="996"/>
                    <a:pt x="8832" y="968"/>
                    <a:pt x="8387" y="974"/>
                  </a:cubicBezTo>
                  <a:cubicBezTo>
                    <a:pt x="8460" y="1222"/>
                    <a:pt x="8544" y="1461"/>
                    <a:pt x="8641" y="1699"/>
                  </a:cubicBezTo>
                  <a:cubicBezTo>
                    <a:pt x="8737" y="1936"/>
                    <a:pt x="8846" y="2172"/>
                    <a:pt x="8962" y="2399"/>
                  </a:cubicBezTo>
                  <a:cubicBezTo>
                    <a:pt x="9289" y="2208"/>
                    <a:pt x="9627" y="2028"/>
                    <a:pt x="9967" y="1859"/>
                  </a:cubicBezTo>
                  <a:cubicBezTo>
                    <a:pt x="10307" y="1689"/>
                    <a:pt x="10645" y="1529"/>
                    <a:pt x="10997" y="1382"/>
                  </a:cubicBezTo>
                  <a:cubicBezTo>
                    <a:pt x="10579" y="1244"/>
                    <a:pt x="10153" y="1132"/>
                    <a:pt x="9715" y="1064"/>
                  </a:cubicBezTo>
                  <a:close/>
                  <a:moveTo>
                    <a:pt x="12202" y="1889"/>
                  </a:moveTo>
                  <a:cubicBezTo>
                    <a:pt x="11715" y="2060"/>
                    <a:pt x="11237" y="2254"/>
                    <a:pt x="10773" y="2470"/>
                  </a:cubicBezTo>
                  <a:cubicBezTo>
                    <a:pt x="10309" y="2687"/>
                    <a:pt x="9856" y="2925"/>
                    <a:pt x="9417" y="3184"/>
                  </a:cubicBezTo>
                  <a:cubicBezTo>
                    <a:pt x="9617" y="3488"/>
                    <a:pt x="9841" y="3788"/>
                    <a:pt x="10079" y="4067"/>
                  </a:cubicBezTo>
                  <a:cubicBezTo>
                    <a:pt x="10318" y="4345"/>
                    <a:pt x="10571" y="4610"/>
                    <a:pt x="10847" y="4861"/>
                  </a:cubicBezTo>
                  <a:lnTo>
                    <a:pt x="13083" y="2442"/>
                  </a:lnTo>
                  <a:cubicBezTo>
                    <a:pt x="12944" y="2342"/>
                    <a:pt x="12798" y="2240"/>
                    <a:pt x="12652" y="2149"/>
                  </a:cubicBezTo>
                  <a:cubicBezTo>
                    <a:pt x="12506" y="2059"/>
                    <a:pt x="12354" y="1969"/>
                    <a:pt x="12202" y="1889"/>
                  </a:cubicBezTo>
                  <a:close/>
                  <a:moveTo>
                    <a:pt x="7362" y="1000"/>
                  </a:moveTo>
                  <a:cubicBezTo>
                    <a:pt x="6540" y="1111"/>
                    <a:pt x="5754" y="1343"/>
                    <a:pt x="5029" y="1689"/>
                  </a:cubicBezTo>
                  <a:cubicBezTo>
                    <a:pt x="4305" y="2035"/>
                    <a:pt x="3644" y="2485"/>
                    <a:pt x="3064" y="3041"/>
                  </a:cubicBezTo>
                  <a:lnTo>
                    <a:pt x="5529" y="5074"/>
                  </a:lnTo>
                  <a:cubicBezTo>
                    <a:pt x="5922" y="4671"/>
                    <a:pt x="6339" y="4283"/>
                    <a:pt x="6773" y="3923"/>
                  </a:cubicBezTo>
                  <a:cubicBezTo>
                    <a:pt x="7206" y="3564"/>
                    <a:pt x="7655" y="3227"/>
                    <a:pt x="8126" y="2912"/>
                  </a:cubicBezTo>
                  <a:cubicBezTo>
                    <a:pt x="7964" y="2608"/>
                    <a:pt x="7819" y="2296"/>
                    <a:pt x="7690" y="1976"/>
                  </a:cubicBezTo>
                  <a:cubicBezTo>
                    <a:pt x="7561" y="1655"/>
                    <a:pt x="7454" y="1336"/>
                    <a:pt x="7362" y="1000"/>
                  </a:cubicBezTo>
                  <a:close/>
                  <a:moveTo>
                    <a:pt x="13806" y="3027"/>
                  </a:moveTo>
                  <a:lnTo>
                    <a:pt x="11570" y="5446"/>
                  </a:lnTo>
                  <a:cubicBezTo>
                    <a:pt x="11852" y="5649"/>
                    <a:pt x="12144" y="5840"/>
                    <a:pt x="12449" y="6011"/>
                  </a:cubicBezTo>
                  <a:cubicBezTo>
                    <a:pt x="12752" y="6182"/>
                    <a:pt x="13064" y="6332"/>
                    <a:pt x="13387" y="6469"/>
                  </a:cubicBezTo>
                  <a:cubicBezTo>
                    <a:pt x="13602" y="6013"/>
                    <a:pt x="13798" y="5550"/>
                    <a:pt x="13963" y="5077"/>
                  </a:cubicBezTo>
                  <a:cubicBezTo>
                    <a:pt x="14128" y="4603"/>
                    <a:pt x="14273" y="4122"/>
                    <a:pt x="14386" y="3633"/>
                  </a:cubicBezTo>
                  <a:cubicBezTo>
                    <a:pt x="14296" y="3528"/>
                    <a:pt x="14195" y="3418"/>
                    <a:pt x="14098" y="3318"/>
                  </a:cubicBezTo>
                  <a:cubicBezTo>
                    <a:pt x="14001" y="3218"/>
                    <a:pt x="13909" y="3123"/>
                    <a:pt x="13806" y="3027"/>
                  </a:cubicBezTo>
                  <a:close/>
                  <a:moveTo>
                    <a:pt x="15097" y="4643"/>
                  </a:moveTo>
                  <a:cubicBezTo>
                    <a:pt x="14989" y="5011"/>
                    <a:pt x="14872" y="5369"/>
                    <a:pt x="14735" y="5729"/>
                  </a:cubicBezTo>
                  <a:cubicBezTo>
                    <a:pt x="14598" y="6089"/>
                    <a:pt x="14440" y="6449"/>
                    <a:pt x="14276" y="6798"/>
                  </a:cubicBezTo>
                  <a:cubicBezTo>
                    <a:pt x="14551" y="6884"/>
                    <a:pt x="14842" y="6953"/>
                    <a:pt x="15125" y="7013"/>
                  </a:cubicBezTo>
                  <a:cubicBezTo>
                    <a:pt x="15409" y="7074"/>
                    <a:pt x="15688" y="7122"/>
                    <a:pt x="15977" y="7158"/>
                  </a:cubicBezTo>
                  <a:cubicBezTo>
                    <a:pt x="15915" y="6710"/>
                    <a:pt x="15813" y="6274"/>
                    <a:pt x="15666" y="5853"/>
                  </a:cubicBezTo>
                  <a:cubicBezTo>
                    <a:pt x="15519" y="5432"/>
                    <a:pt x="15324" y="5029"/>
                    <a:pt x="15097" y="4643"/>
                  </a:cubicBezTo>
                  <a:close/>
                  <a:moveTo>
                    <a:pt x="8606" y="3701"/>
                  </a:moveTo>
                  <a:cubicBezTo>
                    <a:pt x="8180" y="3989"/>
                    <a:pt x="7775" y="4303"/>
                    <a:pt x="7382" y="4630"/>
                  </a:cubicBezTo>
                  <a:cubicBezTo>
                    <a:pt x="6990" y="4957"/>
                    <a:pt x="6609" y="5294"/>
                    <a:pt x="6252" y="5658"/>
                  </a:cubicBezTo>
                  <a:lnTo>
                    <a:pt x="8448" y="7464"/>
                  </a:lnTo>
                  <a:lnTo>
                    <a:pt x="10216" y="5542"/>
                  </a:lnTo>
                  <a:cubicBezTo>
                    <a:pt x="9905" y="5266"/>
                    <a:pt x="9620" y="4976"/>
                    <a:pt x="9351" y="4670"/>
                  </a:cubicBezTo>
                  <a:cubicBezTo>
                    <a:pt x="9081" y="4363"/>
                    <a:pt x="8831" y="4036"/>
                    <a:pt x="8606" y="3701"/>
                  </a:cubicBezTo>
                  <a:close/>
                  <a:moveTo>
                    <a:pt x="2433" y="3721"/>
                  </a:moveTo>
                  <a:cubicBezTo>
                    <a:pt x="1932" y="4341"/>
                    <a:pt x="1546" y="5031"/>
                    <a:pt x="1284" y="5757"/>
                  </a:cubicBezTo>
                  <a:cubicBezTo>
                    <a:pt x="1022" y="6483"/>
                    <a:pt x="879" y="7253"/>
                    <a:pt x="878" y="8036"/>
                  </a:cubicBezTo>
                  <a:cubicBezTo>
                    <a:pt x="1138" y="8064"/>
                    <a:pt x="1405" y="8097"/>
                    <a:pt x="1661" y="8144"/>
                  </a:cubicBezTo>
                  <a:cubicBezTo>
                    <a:pt x="2118" y="8228"/>
                    <a:pt x="2562" y="8343"/>
                    <a:pt x="3001" y="8485"/>
                  </a:cubicBezTo>
                  <a:cubicBezTo>
                    <a:pt x="3265" y="8000"/>
                    <a:pt x="3553" y="7531"/>
                    <a:pt x="3870" y="7076"/>
                  </a:cubicBezTo>
                  <a:cubicBezTo>
                    <a:pt x="4187" y="6619"/>
                    <a:pt x="4542" y="6181"/>
                    <a:pt x="4910" y="5757"/>
                  </a:cubicBezTo>
                  <a:lnTo>
                    <a:pt x="2433" y="3721"/>
                  </a:lnTo>
                  <a:close/>
                  <a:moveTo>
                    <a:pt x="10939" y="6126"/>
                  </a:moveTo>
                  <a:lnTo>
                    <a:pt x="9169" y="8060"/>
                  </a:lnTo>
                  <a:lnTo>
                    <a:pt x="11249" y="9761"/>
                  </a:lnTo>
                  <a:cubicBezTo>
                    <a:pt x="11579" y="9378"/>
                    <a:pt x="11885" y="8986"/>
                    <a:pt x="12172" y="8576"/>
                  </a:cubicBezTo>
                  <a:cubicBezTo>
                    <a:pt x="12459" y="8166"/>
                    <a:pt x="12721" y="7741"/>
                    <a:pt x="12963" y="7306"/>
                  </a:cubicBezTo>
                  <a:cubicBezTo>
                    <a:pt x="12603" y="7149"/>
                    <a:pt x="12253" y="6964"/>
                    <a:pt x="11915" y="6769"/>
                  </a:cubicBezTo>
                  <a:cubicBezTo>
                    <a:pt x="11577" y="6573"/>
                    <a:pt x="11251" y="6358"/>
                    <a:pt x="10939" y="6126"/>
                  </a:cubicBezTo>
                  <a:close/>
                  <a:moveTo>
                    <a:pt x="13849" y="7647"/>
                  </a:moveTo>
                  <a:cubicBezTo>
                    <a:pt x="13586" y="8127"/>
                    <a:pt x="13297" y="8593"/>
                    <a:pt x="12982" y="9045"/>
                  </a:cubicBezTo>
                  <a:cubicBezTo>
                    <a:pt x="12667" y="9497"/>
                    <a:pt x="12334" y="9936"/>
                    <a:pt x="11969" y="10357"/>
                  </a:cubicBezTo>
                  <a:lnTo>
                    <a:pt x="14436" y="12379"/>
                  </a:lnTo>
                  <a:cubicBezTo>
                    <a:pt x="14933" y="11764"/>
                    <a:pt x="15319" y="11085"/>
                    <a:pt x="15581" y="10366"/>
                  </a:cubicBezTo>
                  <a:cubicBezTo>
                    <a:pt x="15842" y="9647"/>
                    <a:pt x="15976" y="8886"/>
                    <a:pt x="15982" y="8110"/>
                  </a:cubicBezTo>
                  <a:cubicBezTo>
                    <a:pt x="15743" y="8082"/>
                    <a:pt x="15506" y="8058"/>
                    <a:pt x="15271" y="8015"/>
                  </a:cubicBezTo>
                  <a:cubicBezTo>
                    <a:pt x="15030" y="7970"/>
                    <a:pt x="14788" y="7908"/>
                    <a:pt x="14551" y="7847"/>
                  </a:cubicBezTo>
                  <a:cubicBezTo>
                    <a:pt x="14314" y="7786"/>
                    <a:pt x="14080" y="7724"/>
                    <a:pt x="13849" y="7647"/>
                  </a:cubicBezTo>
                  <a:close/>
                  <a:moveTo>
                    <a:pt x="5621" y="6339"/>
                  </a:moveTo>
                  <a:cubicBezTo>
                    <a:pt x="5287" y="6724"/>
                    <a:pt x="4981" y="7134"/>
                    <a:pt x="4692" y="7547"/>
                  </a:cubicBezTo>
                  <a:cubicBezTo>
                    <a:pt x="4403" y="7961"/>
                    <a:pt x="4130" y="8387"/>
                    <a:pt x="3887" y="8826"/>
                  </a:cubicBezTo>
                  <a:cubicBezTo>
                    <a:pt x="4272" y="8990"/>
                    <a:pt x="4648" y="9168"/>
                    <a:pt x="5008" y="9376"/>
                  </a:cubicBezTo>
                  <a:cubicBezTo>
                    <a:pt x="5368" y="9585"/>
                    <a:pt x="5718" y="9817"/>
                    <a:pt x="6049" y="10067"/>
                  </a:cubicBezTo>
                  <a:lnTo>
                    <a:pt x="7817" y="8145"/>
                  </a:lnTo>
                  <a:lnTo>
                    <a:pt x="5621" y="6339"/>
                  </a:lnTo>
                  <a:close/>
                  <a:moveTo>
                    <a:pt x="8538" y="8741"/>
                  </a:moveTo>
                  <a:lnTo>
                    <a:pt x="6770" y="10663"/>
                  </a:lnTo>
                  <a:cubicBezTo>
                    <a:pt x="7059" y="10924"/>
                    <a:pt x="7330" y="11201"/>
                    <a:pt x="7582" y="11489"/>
                  </a:cubicBezTo>
                  <a:cubicBezTo>
                    <a:pt x="7834" y="11777"/>
                    <a:pt x="8064" y="12076"/>
                    <a:pt x="8278" y="12390"/>
                  </a:cubicBezTo>
                  <a:cubicBezTo>
                    <a:pt x="8700" y="12103"/>
                    <a:pt x="9109" y="11798"/>
                    <a:pt x="9499" y="11473"/>
                  </a:cubicBezTo>
                  <a:cubicBezTo>
                    <a:pt x="9889" y="11147"/>
                    <a:pt x="10262" y="10804"/>
                    <a:pt x="10617" y="10442"/>
                  </a:cubicBezTo>
                  <a:lnTo>
                    <a:pt x="8538" y="8741"/>
                  </a:lnTo>
                  <a:close/>
                  <a:moveTo>
                    <a:pt x="1798" y="9132"/>
                  </a:moveTo>
                  <a:cubicBezTo>
                    <a:pt x="1535" y="9075"/>
                    <a:pt x="1275" y="9033"/>
                    <a:pt x="1007" y="8999"/>
                  </a:cubicBezTo>
                  <a:cubicBezTo>
                    <a:pt x="1062" y="9423"/>
                    <a:pt x="1148" y="9837"/>
                    <a:pt x="1280" y="10238"/>
                  </a:cubicBezTo>
                  <a:cubicBezTo>
                    <a:pt x="1412" y="10638"/>
                    <a:pt x="1583" y="11018"/>
                    <a:pt x="1786" y="11388"/>
                  </a:cubicBezTo>
                  <a:cubicBezTo>
                    <a:pt x="1891" y="11037"/>
                    <a:pt x="2008" y="10691"/>
                    <a:pt x="2139" y="10348"/>
                  </a:cubicBezTo>
                  <a:cubicBezTo>
                    <a:pt x="2270" y="10005"/>
                    <a:pt x="2418" y="9667"/>
                    <a:pt x="2574" y="9334"/>
                  </a:cubicBezTo>
                  <a:cubicBezTo>
                    <a:pt x="2319" y="9257"/>
                    <a:pt x="2059" y="9189"/>
                    <a:pt x="1798" y="9132"/>
                  </a:cubicBezTo>
                  <a:close/>
                  <a:moveTo>
                    <a:pt x="11338" y="11038"/>
                  </a:moveTo>
                  <a:cubicBezTo>
                    <a:pt x="10948" y="11437"/>
                    <a:pt x="10541" y="11810"/>
                    <a:pt x="10111" y="12167"/>
                  </a:cubicBezTo>
                  <a:cubicBezTo>
                    <a:pt x="9681" y="12525"/>
                    <a:pt x="9224" y="12866"/>
                    <a:pt x="8757" y="13179"/>
                  </a:cubicBezTo>
                  <a:cubicBezTo>
                    <a:pt x="8923" y="13483"/>
                    <a:pt x="9075" y="13796"/>
                    <a:pt x="9206" y="14117"/>
                  </a:cubicBezTo>
                  <a:cubicBezTo>
                    <a:pt x="9337" y="14439"/>
                    <a:pt x="9449" y="14769"/>
                    <a:pt x="9544" y="15106"/>
                  </a:cubicBezTo>
                  <a:cubicBezTo>
                    <a:pt x="10358" y="14993"/>
                    <a:pt x="11133" y="14757"/>
                    <a:pt x="11852" y="14413"/>
                  </a:cubicBezTo>
                  <a:cubicBezTo>
                    <a:pt x="12571" y="14068"/>
                    <a:pt x="13229" y="13610"/>
                    <a:pt x="13805" y="13059"/>
                  </a:cubicBezTo>
                  <a:lnTo>
                    <a:pt x="11338" y="11038"/>
                  </a:lnTo>
                  <a:close/>
                  <a:moveTo>
                    <a:pt x="3466" y="9652"/>
                  </a:moveTo>
                  <a:cubicBezTo>
                    <a:pt x="3255" y="10099"/>
                    <a:pt x="3068" y="10559"/>
                    <a:pt x="2906" y="11023"/>
                  </a:cubicBezTo>
                  <a:cubicBezTo>
                    <a:pt x="2744" y="11488"/>
                    <a:pt x="2612" y="11967"/>
                    <a:pt x="2500" y="12447"/>
                  </a:cubicBezTo>
                  <a:cubicBezTo>
                    <a:pt x="2606" y="12576"/>
                    <a:pt x="2712" y="12693"/>
                    <a:pt x="2827" y="12816"/>
                  </a:cubicBezTo>
                  <a:cubicBezTo>
                    <a:pt x="2943" y="12939"/>
                    <a:pt x="3067" y="13064"/>
                    <a:pt x="3192" y="13180"/>
                  </a:cubicBezTo>
                  <a:lnTo>
                    <a:pt x="5416" y="10759"/>
                  </a:lnTo>
                  <a:cubicBezTo>
                    <a:pt x="5115" y="10538"/>
                    <a:pt x="4810" y="10332"/>
                    <a:pt x="4484" y="10148"/>
                  </a:cubicBezTo>
                  <a:cubicBezTo>
                    <a:pt x="4158" y="9964"/>
                    <a:pt x="3813" y="9796"/>
                    <a:pt x="3466" y="9652"/>
                  </a:cubicBezTo>
                  <a:close/>
                  <a:moveTo>
                    <a:pt x="6136" y="11355"/>
                  </a:moveTo>
                  <a:lnTo>
                    <a:pt x="3901" y="13774"/>
                  </a:lnTo>
                  <a:cubicBezTo>
                    <a:pt x="4016" y="13856"/>
                    <a:pt x="4137" y="13929"/>
                    <a:pt x="4256" y="14005"/>
                  </a:cubicBezTo>
                  <a:cubicBezTo>
                    <a:pt x="4376" y="14081"/>
                    <a:pt x="4502" y="14158"/>
                    <a:pt x="4626" y="14228"/>
                  </a:cubicBezTo>
                  <a:cubicBezTo>
                    <a:pt x="5123" y="14054"/>
                    <a:pt x="5608" y="13859"/>
                    <a:pt x="6082" y="13639"/>
                  </a:cubicBezTo>
                  <a:cubicBezTo>
                    <a:pt x="6556" y="13419"/>
                    <a:pt x="7019" y="13171"/>
                    <a:pt x="7466" y="12906"/>
                  </a:cubicBezTo>
                  <a:cubicBezTo>
                    <a:pt x="7279" y="12625"/>
                    <a:pt x="7074" y="12352"/>
                    <a:pt x="6853" y="12093"/>
                  </a:cubicBezTo>
                  <a:cubicBezTo>
                    <a:pt x="6632" y="11833"/>
                    <a:pt x="6391" y="11591"/>
                    <a:pt x="6136" y="11355"/>
                  </a:cubicBezTo>
                  <a:close/>
                  <a:moveTo>
                    <a:pt x="7934" y="13694"/>
                  </a:moveTo>
                  <a:cubicBezTo>
                    <a:pt x="7591" y="13896"/>
                    <a:pt x="7243" y="14084"/>
                    <a:pt x="6885" y="14262"/>
                  </a:cubicBezTo>
                  <a:cubicBezTo>
                    <a:pt x="6527" y="14440"/>
                    <a:pt x="6160" y="14609"/>
                    <a:pt x="5788" y="14762"/>
                  </a:cubicBezTo>
                  <a:cubicBezTo>
                    <a:pt x="6191" y="14908"/>
                    <a:pt x="6614" y="15020"/>
                    <a:pt x="7040" y="15099"/>
                  </a:cubicBezTo>
                  <a:cubicBezTo>
                    <a:pt x="7538" y="15190"/>
                    <a:pt x="8041" y="15236"/>
                    <a:pt x="8548" y="15233"/>
                  </a:cubicBezTo>
                  <a:cubicBezTo>
                    <a:pt x="8471" y="14966"/>
                    <a:pt x="8384" y="14704"/>
                    <a:pt x="8282" y="14447"/>
                  </a:cubicBezTo>
                  <a:cubicBezTo>
                    <a:pt x="8181" y="14190"/>
                    <a:pt x="8061" y="13938"/>
                    <a:pt x="7934" y="1369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8" name="Shape 34181">
              <a:extLst>
                <a:ext uri="{FF2B5EF4-FFF2-40B4-BE49-F238E27FC236}">
                  <a16:creationId xmlns:a16="http://schemas.microsoft.com/office/drawing/2014/main" id="{D1FF487E-83B5-42DC-B790-DAE90DDB0B5A}"/>
                </a:ext>
              </a:extLst>
            </p:cNvPr>
            <p:cNvSpPr/>
            <p:nvPr/>
          </p:nvSpPr>
          <p:spPr>
            <a:xfrm>
              <a:off x="14244181" y="7303221"/>
              <a:ext cx="622050" cy="541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097" y="15438"/>
                  </a:lnTo>
                  <a:lnTo>
                    <a:pt x="5592" y="20234"/>
                  </a:lnTo>
                  <a:cubicBezTo>
                    <a:pt x="5592" y="20234"/>
                    <a:pt x="0" y="21600"/>
                    <a:pt x="0" y="21600"/>
                  </a:cubicBezTo>
                  <a:close/>
                  <a:moveTo>
                    <a:pt x="6275" y="19576"/>
                  </a:moveTo>
                  <a:lnTo>
                    <a:pt x="2779" y="14780"/>
                  </a:lnTo>
                  <a:lnTo>
                    <a:pt x="14944" y="3046"/>
                  </a:lnTo>
                  <a:lnTo>
                    <a:pt x="18443" y="7840"/>
                  </a:lnTo>
                  <a:cubicBezTo>
                    <a:pt x="18443" y="7840"/>
                    <a:pt x="6275" y="19576"/>
                    <a:pt x="6275" y="19576"/>
                  </a:cubicBezTo>
                  <a:close/>
                  <a:moveTo>
                    <a:pt x="19138" y="7167"/>
                  </a:moveTo>
                  <a:lnTo>
                    <a:pt x="15640" y="2373"/>
                  </a:lnTo>
                  <a:lnTo>
                    <a:pt x="18101" y="0"/>
                  </a:lnTo>
                  <a:lnTo>
                    <a:pt x="21600" y="4794"/>
                  </a:lnTo>
                  <a:cubicBezTo>
                    <a:pt x="21600" y="4794"/>
                    <a:pt x="19138" y="7167"/>
                    <a:pt x="19138" y="71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9" name="Shape 34182">
              <a:extLst>
                <a:ext uri="{FF2B5EF4-FFF2-40B4-BE49-F238E27FC236}">
                  <a16:creationId xmlns:a16="http://schemas.microsoft.com/office/drawing/2014/main" id="{3E95FE85-6448-40CC-9C5E-5871958FA693}"/>
                </a:ext>
              </a:extLst>
            </p:cNvPr>
            <p:cNvSpPr/>
            <p:nvPr/>
          </p:nvSpPr>
          <p:spPr>
            <a:xfrm>
              <a:off x="13576635" y="6759701"/>
              <a:ext cx="580114" cy="80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6" h="21363" extrusionOk="0">
                  <a:moveTo>
                    <a:pt x="10609" y="43"/>
                  </a:moveTo>
                  <a:cubicBezTo>
                    <a:pt x="8165" y="-162"/>
                    <a:pt x="5621" y="372"/>
                    <a:pt x="3560" y="1702"/>
                  </a:cubicBezTo>
                  <a:cubicBezTo>
                    <a:pt x="-561" y="4362"/>
                    <a:pt x="-1197" y="9181"/>
                    <a:pt x="2140" y="12465"/>
                  </a:cubicBezTo>
                  <a:cubicBezTo>
                    <a:pt x="4853" y="15135"/>
                    <a:pt x="9359" y="15971"/>
                    <a:pt x="13163" y="14762"/>
                  </a:cubicBezTo>
                  <a:cubicBezTo>
                    <a:pt x="13165" y="14832"/>
                    <a:pt x="13187" y="14904"/>
                    <a:pt x="13225" y="14972"/>
                  </a:cubicBezTo>
                  <a:lnTo>
                    <a:pt x="16612" y="21039"/>
                  </a:lnTo>
                  <a:cubicBezTo>
                    <a:pt x="16765" y="21313"/>
                    <a:pt x="17169" y="21438"/>
                    <a:pt x="17513" y="21316"/>
                  </a:cubicBezTo>
                  <a:lnTo>
                    <a:pt x="17878" y="21186"/>
                  </a:lnTo>
                  <a:cubicBezTo>
                    <a:pt x="18222" y="21064"/>
                    <a:pt x="18373" y="20741"/>
                    <a:pt x="18220" y="20467"/>
                  </a:cubicBezTo>
                  <a:lnTo>
                    <a:pt x="14832" y="14405"/>
                  </a:lnTo>
                  <a:cubicBezTo>
                    <a:pt x="14778" y="14307"/>
                    <a:pt x="14685" y="14238"/>
                    <a:pt x="14581" y="14183"/>
                  </a:cubicBezTo>
                  <a:cubicBezTo>
                    <a:pt x="14946" y="14006"/>
                    <a:pt x="15305" y="13816"/>
                    <a:pt x="15646" y="13596"/>
                  </a:cubicBezTo>
                  <a:cubicBezTo>
                    <a:pt x="19767" y="10937"/>
                    <a:pt x="20403" y="6118"/>
                    <a:pt x="17066" y="2833"/>
                  </a:cubicBezTo>
                  <a:cubicBezTo>
                    <a:pt x="15397" y="1191"/>
                    <a:pt x="13053" y="247"/>
                    <a:pt x="10609" y="43"/>
                  </a:cubicBezTo>
                  <a:close/>
                  <a:moveTo>
                    <a:pt x="10451" y="1237"/>
                  </a:moveTo>
                  <a:cubicBezTo>
                    <a:pt x="12511" y="1410"/>
                    <a:pt x="14487" y="2210"/>
                    <a:pt x="15893" y="3594"/>
                  </a:cubicBezTo>
                  <a:cubicBezTo>
                    <a:pt x="18705" y="6361"/>
                    <a:pt x="18170" y="10422"/>
                    <a:pt x="14697" y="12663"/>
                  </a:cubicBezTo>
                  <a:cubicBezTo>
                    <a:pt x="11225" y="14903"/>
                    <a:pt x="6130" y="14477"/>
                    <a:pt x="3318" y="11709"/>
                  </a:cubicBezTo>
                  <a:cubicBezTo>
                    <a:pt x="506" y="8942"/>
                    <a:pt x="1041" y="4882"/>
                    <a:pt x="4514" y="2641"/>
                  </a:cubicBezTo>
                  <a:cubicBezTo>
                    <a:pt x="6250" y="1520"/>
                    <a:pt x="8392" y="1065"/>
                    <a:pt x="10451" y="123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30" name="Shape 34183">
              <a:extLst>
                <a:ext uri="{FF2B5EF4-FFF2-40B4-BE49-F238E27FC236}">
                  <a16:creationId xmlns:a16="http://schemas.microsoft.com/office/drawing/2014/main" id="{D47C4955-6A92-4064-8090-6D23D0F41716}"/>
                </a:ext>
              </a:extLst>
            </p:cNvPr>
            <p:cNvSpPr/>
            <p:nvPr/>
          </p:nvSpPr>
          <p:spPr>
            <a:xfrm>
              <a:off x="11615391" y="7089790"/>
              <a:ext cx="617918" cy="68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31" name="Shape 34184">
              <a:extLst>
                <a:ext uri="{FF2B5EF4-FFF2-40B4-BE49-F238E27FC236}">
                  <a16:creationId xmlns:a16="http://schemas.microsoft.com/office/drawing/2014/main" id="{9FC33272-1160-4794-ADDB-0EB3BB8DC55B}"/>
                </a:ext>
              </a:extLst>
            </p:cNvPr>
            <p:cNvSpPr/>
            <p:nvPr/>
          </p:nvSpPr>
          <p:spPr>
            <a:xfrm>
              <a:off x="13088735" y="3291417"/>
              <a:ext cx="651942" cy="595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9" h="20716" extrusionOk="0">
                  <a:moveTo>
                    <a:pt x="19071" y="18146"/>
                  </a:moveTo>
                  <a:cubicBezTo>
                    <a:pt x="20183" y="16314"/>
                    <a:pt x="19749" y="13820"/>
                    <a:pt x="18102" y="12586"/>
                  </a:cubicBezTo>
                  <a:cubicBezTo>
                    <a:pt x="17662" y="12256"/>
                    <a:pt x="17178" y="12053"/>
                    <a:pt x="16685" y="11962"/>
                  </a:cubicBezTo>
                  <a:lnTo>
                    <a:pt x="16672" y="15889"/>
                  </a:lnTo>
                  <a:cubicBezTo>
                    <a:pt x="16671" y="16166"/>
                    <a:pt x="16469" y="16390"/>
                    <a:pt x="16220" y="16389"/>
                  </a:cubicBezTo>
                  <a:cubicBezTo>
                    <a:pt x="15971" y="16388"/>
                    <a:pt x="15770" y="16164"/>
                    <a:pt x="15771" y="15887"/>
                  </a:cubicBezTo>
                  <a:lnTo>
                    <a:pt x="15784" y="11921"/>
                  </a:lnTo>
                  <a:cubicBezTo>
                    <a:pt x="14735" y="12022"/>
                    <a:pt x="13732" y="12627"/>
                    <a:pt x="13098" y="13672"/>
                  </a:cubicBezTo>
                  <a:cubicBezTo>
                    <a:pt x="11985" y="15504"/>
                    <a:pt x="12420" y="17998"/>
                    <a:pt x="14067" y="19232"/>
                  </a:cubicBezTo>
                  <a:cubicBezTo>
                    <a:pt x="15713" y="20465"/>
                    <a:pt x="17958" y="19979"/>
                    <a:pt x="19071" y="18146"/>
                  </a:cubicBezTo>
                  <a:close/>
                  <a:moveTo>
                    <a:pt x="16740" y="7857"/>
                  </a:moveTo>
                  <a:lnTo>
                    <a:pt x="15291" y="6772"/>
                  </a:lnTo>
                  <a:cubicBezTo>
                    <a:pt x="15127" y="6649"/>
                    <a:pt x="15015" y="6369"/>
                    <a:pt x="15043" y="6151"/>
                  </a:cubicBezTo>
                  <a:lnTo>
                    <a:pt x="15275" y="4322"/>
                  </a:lnTo>
                  <a:lnTo>
                    <a:pt x="11975" y="5321"/>
                  </a:lnTo>
                  <a:cubicBezTo>
                    <a:pt x="11975" y="5321"/>
                    <a:pt x="12203" y="5706"/>
                    <a:pt x="12483" y="6179"/>
                  </a:cubicBezTo>
                  <a:lnTo>
                    <a:pt x="16109" y="8895"/>
                  </a:lnTo>
                  <a:cubicBezTo>
                    <a:pt x="16109" y="8895"/>
                    <a:pt x="16740" y="7857"/>
                    <a:pt x="16740" y="7857"/>
                  </a:cubicBezTo>
                  <a:close/>
                  <a:moveTo>
                    <a:pt x="15093" y="9342"/>
                  </a:moveTo>
                  <a:lnTo>
                    <a:pt x="13604" y="8227"/>
                  </a:lnTo>
                  <a:cubicBezTo>
                    <a:pt x="13647" y="8494"/>
                    <a:pt x="13599" y="8776"/>
                    <a:pt x="13458" y="9008"/>
                  </a:cubicBezTo>
                  <a:lnTo>
                    <a:pt x="13459" y="9008"/>
                  </a:lnTo>
                  <a:cubicBezTo>
                    <a:pt x="13459" y="9008"/>
                    <a:pt x="13042" y="9692"/>
                    <a:pt x="12523" y="10542"/>
                  </a:cubicBezTo>
                  <a:cubicBezTo>
                    <a:pt x="12523" y="10542"/>
                    <a:pt x="15093" y="9342"/>
                    <a:pt x="15093" y="9342"/>
                  </a:cubicBezTo>
                  <a:close/>
                  <a:moveTo>
                    <a:pt x="11619" y="8259"/>
                  </a:moveTo>
                  <a:cubicBezTo>
                    <a:pt x="11619" y="8259"/>
                    <a:pt x="10321" y="6315"/>
                    <a:pt x="9704" y="5383"/>
                  </a:cubicBezTo>
                  <a:lnTo>
                    <a:pt x="8507" y="5869"/>
                  </a:lnTo>
                  <a:cubicBezTo>
                    <a:pt x="8769" y="6978"/>
                    <a:pt x="8675" y="8186"/>
                    <a:pt x="8184" y="9262"/>
                  </a:cubicBezTo>
                  <a:lnTo>
                    <a:pt x="10126" y="10718"/>
                  </a:lnTo>
                  <a:cubicBezTo>
                    <a:pt x="10126" y="10718"/>
                    <a:pt x="11619" y="8259"/>
                    <a:pt x="11619" y="8259"/>
                  </a:cubicBezTo>
                  <a:close/>
                  <a:moveTo>
                    <a:pt x="7096" y="9656"/>
                  </a:moveTo>
                  <a:lnTo>
                    <a:pt x="4125" y="7430"/>
                  </a:lnTo>
                  <a:cubicBezTo>
                    <a:pt x="3919" y="7275"/>
                    <a:pt x="3865" y="6964"/>
                    <a:pt x="4004" y="6735"/>
                  </a:cubicBezTo>
                  <a:cubicBezTo>
                    <a:pt x="4067" y="6631"/>
                    <a:pt x="4159" y="6564"/>
                    <a:pt x="4260" y="6533"/>
                  </a:cubicBezTo>
                  <a:lnTo>
                    <a:pt x="4259" y="6531"/>
                  </a:lnTo>
                  <a:lnTo>
                    <a:pt x="7505" y="5212"/>
                  </a:lnTo>
                  <a:cubicBezTo>
                    <a:pt x="7238" y="4652"/>
                    <a:pt x="6848" y="4155"/>
                    <a:pt x="6343" y="3777"/>
                  </a:cubicBezTo>
                  <a:cubicBezTo>
                    <a:pt x="4697" y="2543"/>
                    <a:pt x="2452" y="3030"/>
                    <a:pt x="1339" y="4862"/>
                  </a:cubicBezTo>
                  <a:cubicBezTo>
                    <a:pt x="227" y="6694"/>
                    <a:pt x="661" y="9188"/>
                    <a:pt x="2308" y="10422"/>
                  </a:cubicBezTo>
                  <a:cubicBezTo>
                    <a:pt x="3854" y="11580"/>
                    <a:pt x="5928" y="11221"/>
                    <a:pt x="7096" y="9656"/>
                  </a:cubicBezTo>
                  <a:close/>
                  <a:moveTo>
                    <a:pt x="5362" y="7148"/>
                  </a:moveTo>
                  <a:lnTo>
                    <a:pt x="7578" y="8808"/>
                  </a:lnTo>
                  <a:cubicBezTo>
                    <a:pt x="7940" y="7960"/>
                    <a:pt x="8013" y="7021"/>
                    <a:pt x="7822" y="6148"/>
                  </a:cubicBezTo>
                  <a:cubicBezTo>
                    <a:pt x="7822" y="6148"/>
                    <a:pt x="5362" y="7148"/>
                    <a:pt x="5362" y="7148"/>
                  </a:cubicBezTo>
                  <a:close/>
                  <a:moveTo>
                    <a:pt x="19668" y="18594"/>
                  </a:moveTo>
                  <a:cubicBezTo>
                    <a:pt x="18331" y="20796"/>
                    <a:pt x="15642" y="21379"/>
                    <a:pt x="13663" y="19896"/>
                  </a:cubicBezTo>
                  <a:cubicBezTo>
                    <a:pt x="11684" y="18413"/>
                    <a:pt x="11164" y="15426"/>
                    <a:pt x="12501" y="13224"/>
                  </a:cubicBezTo>
                  <a:cubicBezTo>
                    <a:pt x="13276" y="11948"/>
                    <a:pt x="14505" y="11216"/>
                    <a:pt x="15787" y="11115"/>
                  </a:cubicBezTo>
                  <a:lnTo>
                    <a:pt x="15791" y="10101"/>
                  </a:lnTo>
                  <a:lnTo>
                    <a:pt x="11595" y="12059"/>
                  </a:lnTo>
                  <a:cubicBezTo>
                    <a:pt x="11028" y="12983"/>
                    <a:pt x="10547" y="13764"/>
                    <a:pt x="10524" y="13787"/>
                  </a:cubicBezTo>
                  <a:cubicBezTo>
                    <a:pt x="10135" y="14180"/>
                    <a:pt x="9533" y="14149"/>
                    <a:pt x="9180" y="13717"/>
                  </a:cubicBezTo>
                  <a:cubicBezTo>
                    <a:pt x="8879" y="13349"/>
                    <a:pt x="8857" y="12810"/>
                    <a:pt x="9097" y="12415"/>
                  </a:cubicBezTo>
                  <a:lnTo>
                    <a:pt x="9096" y="12414"/>
                  </a:lnTo>
                  <a:lnTo>
                    <a:pt x="9622" y="11548"/>
                  </a:lnTo>
                  <a:lnTo>
                    <a:pt x="7695" y="10105"/>
                  </a:lnTo>
                  <a:cubicBezTo>
                    <a:pt x="6301" y="12039"/>
                    <a:pt x="3783" y="12494"/>
                    <a:pt x="1904" y="11086"/>
                  </a:cubicBezTo>
                  <a:cubicBezTo>
                    <a:pt x="-75" y="9603"/>
                    <a:pt x="-595" y="6616"/>
                    <a:pt x="742" y="4414"/>
                  </a:cubicBezTo>
                  <a:cubicBezTo>
                    <a:pt x="2079" y="2212"/>
                    <a:pt x="4768" y="1629"/>
                    <a:pt x="6747" y="3112"/>
                  </a:cubicBezTo>
                  <a:cubicBezTo>
                    <a:pt x="7383" y="3589"/>
                    <a:pt x="7868" y="4222"/>
                    <a:pt x="8189" y="4933"/>
                  </a:cubicBezTo>
                  <a:lnTo>
                    <a:pt x="9242" y="4506"/>
                  </a:lnTo>
                  <a:cubicBezTo>
                    <a:pt x="9107" y="3945"/>
                    <a:pt x="9252" y="3323"/>
                    <a:pt x="9665" y="2905"/>
                  </a:cubicBezTo>
                  <a:cubicBezTo>
                    <a:pt x="9859" y="2709"/>
                    <a:pt x="10089" y="2584"/>
                    <a:pt x="10328" y="2526"/>
                  </a:cubicBezTo>
                  <a:lnTo>
                    <a:pt x="10328" y="2525"/>
                  </a:lnTo>
                  <a:lnTo>
                    <a:pt x="15055" y="1211"/>
                  </a:lnTo>
                  <a:lnTo>
                    <a:pt x="15055" y="1211"/>
                  </a:lnTo>
                  <a:cubicBezTo>
                    <a:pt x="15587" y="1000"/>
                    <a:pt x="16204" y="1148"/>
                    <a:pt x="16607" y="1641"/>
                  </a:cubicBezTo>
                  <a:cubicBezTo>
                    <a:pt x="16925" y="2031"/>
                    <a:pt x="17037" y="2548"/>
                    <a:pt x="16952" y="3028"/>
                  </a:cubicBezTo>
                  <a:lnTo>
                    <a:pt x="16953" y="3029"/>
                  </a:lnTo>
                  <a:lnTo>
                    <a:pt x="16496" y="5740"/>
                  </a:lnTo>
                  <a:lnTo>
                    <a:pt x="18231" y="7041"/>
                  </a:lnTo>
                  <a:cubicBezTo>
                    <a:pt x="18561" y="7288"/>
                    <a:pt x="18648" y="7786"/>
                    <a:pt x="18425" y="8153"/>
                  </a:cubicBezTo>
                  <a:cubicBezTo>
                    <a:pt x="18217" y="8496"/>
                    <a:pt x="17812" y="8599"/>
                    <a:pt x="17491" y="8409"/>
                  </a:cubicBezTo>
                  <a:lnTo>
                    <a:pt x="16693" y="9723"/>
                  </a:lnTo>
                  <a:lnTo>
                    <a:pt x="16688" y="11148"/>
                  </a:lnTo>
                  <a:cubicBezTo>
                    <a:pt x="17320" y="11245"/>
                    <a:pt x="17941" y="11499"/>
                    <a:pt x="18505" y="11922"/>
                  </a:cubicBezTo>
                  <a:cubicBezTo>
                    <a:pt x="20485" y="13405"/>
                    <a:pt x="21005" y="16392"/>
                    <a:pt x="19668" y="18594"/>
                  </a:cubicBezTo>
                  <a:close/>
                  <a:moveTo>
                    <a:pt x="17732" y="707"/>
                  </a:moveTo>
                  <a:cubicBezTo>
                    <a:pt x="18178" y="-27"/>
                    <a:pt x="19074" y="-221"/>
                    <a:pt x="19734" y="273"/>
                  </a:cubicBezTo>
                  <a:cubicBezTo>
                    <a:pt x="20394" y="767"/>
                    <a:pt x="20567" y="1763"/>
                    <a:pt x="20121" y="2497"/>
                  </a:cubicBezTo>
                  <a:cubicBezTo>
                    <a:pt x="19676" y="3231"/>
                    <a:pt x="18780" y="3426"/>
                    <a:pt x="18120" y="2931"/>
                  </a:cubicBezTo>
                  <a:cubicBezTo>
                    <a:pt x="17460" y="2437"/>
                    <a:pt x="17287" y="1441"/>
                    <a:pt x="17732" y="70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32" name="Shape 34185">
              <a:extLst>
                <a:ext uri="{FF2B5EF4-FFF2-40B4-BE49-F238E27FC236}">
                  <a16:creationId xmlns:a16="http://schemas.microsoft.com/office/drawing/2014/main" id="{2E8B2319-1611-4629-A1F0-630FF226BDA0}"/>
                </a:ext>
              </a:extLst>
            </p:cNvPr>
            <p:cNvSpPr/>
            <p:nvPr/>
          </p:nvSpPr>
          <p:spPr>
            <a:xfrm>
              <a:off x="12303465" y="7118398"/>
              <a:ext cx="457434" cy="61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9"/>
                  </a:moveTo>
                  <a:lnTo>
                    <a:pt x="7526" y="11318"/>
                  </a:lnTo>
                  <a:lnTo>
                    <a:pt x="10639" y="10027"/>
                  </a:lnTo>
                  <a:lnTo>
                    <a:pt x="6735" y="4831"/>
                  </a:lnTo>
                  <a:cubicBezTo>
                    <a:pt x="7186" y="4822"/>
                    <a:pt x="7638" y="4734"/>
                    <a:pt x="8042" y="4542"/>
                  </a:cubicBezTo>
                  <a:cubicBezTo>
                    <a:pt x="8843" y="4160"/>
                    <a:pt x="9286" y="3488"/>
                    <a:pt x="9338" y="2779"/>
                  </a:cubicBezTo>
                  <a:cubicBezTo>
                    <a:pt x="9343" y="2717"/>
                    <a:pt x="9344" y="2654"/>
                    <a:pt x="9343" y="2591"/>
                  </a:cubicBezTo>
                  <a:cubicBezTo>
                    <a:pt x="10859" y="2532"/>
                    <a:pt x="12290" y="2713"/>
                    <a:pt x="13557" y="3159"/>
                  </a:cubicBezTo>
                  <a:cubicBezTo>
                    <a:pt x="15647" y="3894"/>
                    <a:pt x="17171" y="5277"/>
                    <a:pt x="17964" y="7158"/>
                  </a:cubicBezTo>
                  <a:cubicBezTo>
                    <a:pt x="19200" y="10089"/>
                    <a:pt x="17878" y="13269"/>
                    <a:pt x="14770" y="15143"/>
                  </a:cubicBezTo>
                  <a:lnTo>
                    <a:pt x="13545" y="13629"/>
                  </a:lnTo>
                  <a:lnTo>
                    <a:pt x="15711" y="12662"/>
                  </a:lnTo>
                  <a:lnTo>
                    <a:pt x="15100" y="11906"/>
                  </a:lnTo>
                  <a:lnTo>
                    <a:pt x="7202" y="15433"/>
                  </a:lnTo>
                  <a:lnTo>
                    <a:pt x="7813" y="16189"/>
                  </a:lnTo>
                  <a:lnTo>
                    <a:pt x="9983" y="15220"/>
                  </a:lnTo>
                  <a:lnTo>
                    <a:pt x="11972" y="17680"/>
                  </a:lnTo>
                  <a:lnTo>
                    <a:pt x="7432" y="19708"/>
                  </a:lnTo>
                  <a:lnTo>
                    <a:pt x="8961" y="21600"/>
                  </a:lnTo>
                  <a:lnTo>
                    <a:pt x="21600" y="15956"/>
                  </a:lnTo>
                  <a:lnTo>
                    <a:pt x="20070" y="14064"/>
                  </a:lnTo>
                  <a:lnTo>
                    <a:pt x="16905" y="15477"/>
                  </a:lnTo>
                  <a:cubicBezTo>
                    <a:pt x="19819" y="13226"/>
                    <a:pt x="20973" y="9873"/>
                    <a:pt x="19662" y="6762"/>
                  </a:cubicBezTo>
                  <a:cubicBezTo>
                    <a:pt x="18716" y="4520"/>
                    <a:pt x="16868" y="2861"/>
                    <a:pt x="14317" y="1964"/>
                  </a:cubicBezTo>
                  <a:cubicBezTo>
                    <a:pt x="12625" y="1368"/>
                    <a:pt x="10722" y="1151"/>
                    <a:pt x="8713" y="1295"/>
                  </a:cubicBezTo>
                  <a:cubicBezTo>
                    <a:pt x="7813" y="536"/>
                    <a:pt x="6285" y="336"/>
                    <a:pt x="5078" y="875"/>
                  </a:cubicBezTo>
                  <a:cubicBezTo>
                    <a:pt x="4725" y="1032"/>
                    <a:pt x="4440" y="1236"/>
                    <a:pt x="4217" y="1471"/>
                  </a:cubicBezTo>
                  <a:lnTo>
                    <a:pt x="3109" y="0"/>
                  </a:lnTo>
                  <a:lnTo>
                    <a:pt x="0" y="1289"/>
                  </a:lnTo>
                  <a:close/>
                  <a:moveTo>
                    <a:pt x="5994" y="2008"/>
                  </a:moveTo>
                  <a:cubicBezTo>
                    <a:pt x="6453" y="1798"/>
                    <a:pt x="7049" y="1856"/>
                    <a:pt x="7404" y="2156"/>
                  </a:cubicBezTo>
                  <a:cubicBezTo>
                    <a:pt x="7771" y="2467"/>
                    <a:pt x="7762" y="2932"/>
                    <a:pt x="7387" y="3235"/>
                  </a:cubicBezTo>
                  <a:cubicBezTo>
                    <a:pt x="7313" y="3300"/>
                    <a:pt x="7226" y="3359"/>
                    <a:pt x="7123" y="3405"/>
                  </a:cubicBezTo>
                  <a:cubicBezTo>
                    <a:pt x="6605" y="3637"/>
                    <a:pt x="5928" y="3511"/>
                    <a:pt x="5619" y="3126"/>
                  </a:cubicBezTo>
                  <a:cubicBezTo>
                    <a:pt x="5309" y="2742"/>
                    <a:pt x="5480" y="2244"/>
                    <a:pt x="5994" y="200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33" name="Shape 34186">
              <a:extLst>
                <a:ext uri="{FF2B5EF4-FFF2-40B4-BE49-F238E27FC236}">
                  <a16:creationId xmlns:a16="http://schemas.microsoft.com/office/drawing/2014/main" id="{70354FF5-6FFA-4BED-9B4F-5F9C813F4268}"/>
                </a:ext>
              </a:extLst>
            </p:cNvPr>
            <p:cNvSpPr/>
            <p:nvPr/>
          </p:nvSpPr>
          <p:spPr>
            <a:xfrm>
              <a:off x="10902474" y="3745209"/>
              <a:ext cx="602468" cy="782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8" h="21519" extrusionOk="0">
                  <a:moveTo>
                    <a:pt x="9842" y="0"/>
                  </a:moveTo>
                  <a:cubicBezTo>
                    <a:pt x="7324" y="0"/>
                    <a:pt x="4803" y="774"/>
                    <a:pt x="2881" y="2331"/>
                  </a:cubicBezTo>
                  <a:cubicBezTo>
                    <a:pt x="-961" y="5445"/>
                    <a:pt x="-961" y="10493"/>
                    <a:pt x="2881" y="13607"/>
                  </a:cubicBezTo>
                  <a:cubicBezTo>
                    <a:pt x="6005" y="16138"/>
                    <a:pt x="10709" y="16613"/>
                    <a:pt x="14423" y="15030"/>
                  </a:cubicBezTo>
                  <a:cubicBezTo>
                    <a:pt x="14434" y="15103"/>
                    <a:pt x="14466" y="15175"/>
                    <a:pt x="14515" y="15243"/>
                  </a:cubicBezTo>
                  <a:lnTo>
                    <a:pt x="18781" y="21235"/>
                  </a:lnTo>
                  <a:cubicBezTo>
                    <a:pt x="18974" y="21506"/>
                    <a:pt x="19402" y="21600"/>
                    <a:pt x="19736" y="21444"/>
                  </a:cubicBezTo>
                  <a:lnTo>
                    <a:pt x="20091" y="21277"/>
                  </a:lnTo>
                  <a:cubicBezTo>
                    <a:pt x="20425" y="21121"/>
                    <a:pt x="20535" y="20774"/>
                    <a:pt x="20343" y="20503"/>
                  </a:cubicBezTo>
                  <a:lnTo>
                    <a:pt x="16076" y="14515"/>
                  </a:lnTo>
                  <a:cubicBezTo>
                    <a:pt x="16007" y="14419"/>
                    <a:pt x="15903" y="14355"/>
                    <a:pt x="15790" y="14307"/>
                  </a:cubicBezTo>
                  <a:cubicBezTo>
                    <a:pt x="16138" y="14092"/>
                    <a:pt x="16479" y="13864"/>
                    <a:pt x="16797" y="13607"/>
                  </a:cubicBezTo>
                  <a:cubicBezTo>
                    <a:pt x="20639" y="10493"/>
                    <a:pt x="20639" y="5445"/>
                    <a:pt x="16797" y="2331"/>
                  </a:cubicBezTo>
                  <a:cubicBezTo>
                    <a:pt x="14875" y="774"/>
                    <a:pt x="12360" y="0"/>
                    <a:pt x="9842" y="0"/>
                  </a:cubicBezTo>
                  <a:close/>
                  <a:moveTo>
                    <a:pt x="9842" y="1251"/>
                  </a:moveTo>
                  <a:cubicBezTo>
                    <a:pt x="11963" y="1251"/>
                    <a:pt x="14085" y="1909"/>
                    <a:pt x="15704" y="3221"/>
                  </a:cubicBezTo>
                  <a:cubicBezTo>
                    <a:pt x="18942" y="5844"/>
                    <a:pt x="18942" y="10098"/>
                    <a:pt x="15704" y="12722"/>
                  </a:cubicBezTo>
                  <a:cubicBezTo>
                    <a:pt x="12467" y="15345"/>
                    <a:pt x="7217" y="15345"/>
                    <a:pt x="3980" y="12722"/>
                  </a:cubicBezTo>
                  <a:cubicBezTo>
                    <a:pt x="742" y="10098"/>
                    <a:pt x="742" y="5844"/>
                    <a:pt x="3980" y="3221"/>
                  </a:cubicBezTo>
                  <a:cubicBezTo>
                    <a:pt x="5598" y="1909"/>
                    <a:pt x="7720" y="1251"/>
                    <a:pt x="9842" y="125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34" name="Shape 34187">
              <a:extLst>
                <a:ext uri="{FF2B5EF4-FFF2-40B4-BE49-F238E27FC236}">
                  <a16:creationId xmlns:a16="http://schemas.microsoft.com/office/drawing/2014/main" id="{B1BA2E82-ED47-4864-BC72-B0A4CDA6401B}"/>
                </a:ext>
              </a:extLst>
            </p:cNvPr>
            <p:cNvSpPr/>
            <p:nvPr/>
          </p:nvSpPr>
          <p:spPr>
            <a:xfrm>
              <a:off x="9646332" y="5299667"/>
              <a:ext cx="648460" cy="45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35" name="Shape 34188">
              <a:extLst>
                <a:ext uri="{FF2B5EF4-FFF2-40B4-BE49-F238E27FC236}">
                  <a16:creationId xmlns:a16="http://schemas.microsoft.com/office/drawing/2014/main" id="{21C7044B-6135-4EDF-9A8E-C8E3CF4330B3}"/>
                </a:ext>
              </a:extLst>
            </p:cNvPr>
            <p:cNvSpPr/>
            <p:nvPr/>
          </p:nvSpPr>
          <p:spPr>
            <a:xfrm>
              <a:off x="14782759" y="5213711"/>
              <a:ext cx="949938" cy="458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" y="21600"/>
                  </a:moveTo>
                  <a:cubicBezTo>
                    <a:pt x="3196" y="21301"/>
                    <a:pt x="4520" y="17446"/>
                    <a:pt x="5606" y="13579"/>
                  </a:cubicBezTo>
                  <a:cubicBezTo>
                    <a:pt x="6868" y="17109"/>
                    <a:pt x="8385" y="20522"/>
                    <a:pt x="11056" y="20229"/>
                  </a:cubicBezTo>
                  <a:cubicBezTo>
                    <a:pt x="13700" y="19938"/>
                    <a:pt x="15043" y="16273"/>
                    <a:pt x="16113" y="12527"/>
                  </a:cubicBezTo>
                  <a:cubicBezTo>
                    <a:pt x="17383" y="16099"/>
                    <a:pt x="18898" y="19587"/>
                    <a:pt x="21600" y="19290"/>
                  </a:cubicBezTo>
                  <a:lnTo>
                    <a:pt x="21545" y="16807"/>
                  </a:lnTo>
                  <a:cubicBezTo>
                    <a:pt x="19258" y="17058"/>
                    <a:pt x="18061" y="13947"/>
                    <a:pt x="16772" y="10222"/>
                  </a:cubicBezTo>
                  <a:cubicBezTo>
                    <a:pt x="17878" y="6171"/>
                    <a:pt x="18899" y="2735"/>
                    <a:pt x="21214" y="2481"/>
                  </a:cubicBezTo>
                  <a:lnTo>
                    <a:pt x="21142" y="0"/>
                  </a:lnTo>
                  <a:cubicBezTo>
                    <a:pt x="18416" y="300"/>
                    <a:pt x="17080" y="4165"/>
                    <a:pt x="15994" y="8031"/>
                  </a:cubicBezTo>
                  <a:cubicBezTo>
                    <a:pt x="14732" y="4504"/>
                    <a:pt x="13210" y="1123"/>
                    <a:pt x="10541" y="1416"/>
                  </a:cubicBezTo>
                  <a:cubicBezTo>
                    <a:pt x="7892" y="1708"/>
                    <a:pt x="6571" y="5362"/>
                    <a:pt x="5501" y="9116"/>
                  </a:cubicBezTo>
                  <a:cubicBezTo>
                    <a:pt x="4229" y="5537"/>
                    <a:pt x="2706" y="2023"/>
                    <a:pt x="0" y="2320"/>
                  </a:cubicBezTo>
                  <a:cubicBezTo>
                    <a:pt x="0" y="2320"/>
                    <a:pt x="67" y="4802"/>
                    <a:pt x="67" y="4802"/>
                  </a:cubicBezTo>
                  <a:cubicBezTo>
                    <a:pt x="2361" y="4550"/>
                    <a:pt x="3548" y="7681"/>
                    <a:pt x="4841" y="11421"/>
                  </a:cubicBezTo>
                  <a:cubicBezTo>
                    <a:pt x="3737" y="15462"/>
                    <a:pt x="2709" y="18874"/>
                    <a:pt x="399" y="19128"/>
                  </a:cubicBezTo>
                  <a:lnTo>
                    <a:pt x="470" y="21600"/>
                  </a:lnTo>
                  <a:close/>
                  <a:moveTo>
                    <a:pt x="571" y="17516"/>
                  </a:moveTo>
                  <a:cubicBezTo>
                    <a:pt x="973" y="17463"/>
                    <a:pt x="1323" y="17289"/>
                    <a:pt x="1641" y="17020"/>
                  </a:cubicBezTo>
                  <a:cubicBezTo>
                    <a:pt x="1641" y="17020"/>
                    <a:pt x="1387" y="6572"/>
                    <a:pt x="1387" y="6572"/>
                  </a:cubicBezTo>
                  <a:cubicBezTo>
                    <a:pt x="1058" y="6378"/>
                    <a:pt x="699" y="6290"/>
                    <a:pt x="296" y="6330"/>
                  </a:cubicBezTo>
                  <a:lnTo>
                    <a:pt x="571" y="17516"/>
                  </a:lnTo>
                  <a:close/>
                  <a:moveTo>
                    <a:pt x="2649" y="15637"/>
                  </a:moveTo>
                  <a:cubicBezTo>
                    <a:pt x="3008" y="15009"/>
                    <a:pt x="3317" y="14212"/>
                    <a:pt x="3611" y="13297"/>
                  </a:cubicBezTo>
                  <a:lnTo>
                    <a:pt x="3530" y="9777"/>
                  </a:lnTo>
                  <a:cubicBezTo>
                    <a:pt x="3194" y="8935"/>
                    <a:pt x="2849" y="8211"/>
                    <a:pt x="2462" y="7671"/>
                  </a:cubicBezTo>
                  <a:lnTo>
                    <a:pt x="2649" y="15637"/>
                  </a:lnTo>
                  <a:close/>
                  <a:moveTo>
                    <a:pt x="6265" y="11274"/>
                  </a:moveTo>
                  <a:cubicBezTo>
                    <a:pt x="7335" y="7383"/>
                    <a:pt x="8366" y="4144"/>
                    <a:pt x="10612" y="3897"/>
                  </a:cubicBezTo>
                  <a:cubicBezTo>
                    <a:pt x="12876" y="3648"/>
                    <a:pt x="14062" y="6687"/>
                    <a:pt x="15336" y="10361"/>
                  </a:cubicBezTo>
                  <a:cubicBezTo>
                    <a:pt x="14269" y="14240"/>
                    <a:pt x="13242" y="17500"/>
                    <a:pt x="11001" y="17746"/>
                  </a:cubicBezTo>
                  <a:cubicBezTo>
                    <a:pt x="8738" y="17995"/>
                    <a:pt x="7539" y="14948"/>
                    <a:pt x="6265" y="11274"/>
                  </a:cubicBezTo>
                  <a:close/>
                  <a:moveTo>
                    <a:pt x="8019" y="13315"/>
                  </a:moveTo>
                  <a:cubicBezTo>
                    <a:pt x="8416" y="14295"/>
                    <a:pt x="8827" y="15128"/>
                    <a:pt x="9287" y="15750"/>
                  </a:cubicBezTo>
                  <a:lnTo>
                    <a:pt x="9038" y="6172"/>
                  </a:lnTo>
                  <a:cubicBezTo>
                    <a:pt x="8613" y="6892"/>
                    <a:pt x="8251" y="7817"/>
                    <a:pt x="7906" y="8878"/>
                  </a:cubicBezTo>
                  <a:lnTo>
                    <a:pt x="8019" y="13315"/>
                  </a:lnTo>
                  <a:close/>
                  <a:moveTo>
                    <a:pt x="10389" y="16077"/>
                  </a:moveTo>
                  <a:cubicBezTo>
                    <a:pt x="10611" y="16140"/>
                    <a:pt x="10842" y="16161"/>
                    <a:pt x="11095" y="16128"/>
                  </a:cubicBezTo>
                  <a:cubicBezTo>
                    <a:pt x="11223" y="16112"/>
                    <a:pt x="11344" y="16080"/>
                    <a:pt x="11463" y="16041"/>
                  </a:cubicBezTo>
                  <a:lnTo>
                    <a:pt x="11227" y="5045"/>
                  </a:lnTo>
                  <a:cubicBezTo>
                    <a:pt x="11108" y="5036"/>
                    <a:pt x="10985" y="5039"/>
                    <a:pt x="10857" y="5056"/>
                  </a:cubicBezTo>
                  <a:cubicBezTo>
                    <a:pt x="10605" y="5088"/>
                    <a:pt x="10374" y="5166"/>
                    <a:pt x="10157" y="5285"/>
                  </a:cubicBezTo>
                  <a:lnTo>
                    <a:pt x="10389" y="16077"/>
                  </a:lnTo>
                  <a:close/>
                  <a:moveTo>
                    <a:pt x="12594" y="15655"/>
                  </a:moveTo>
                  <a:cubicBezTo>
                    <a:pt x="12999" y="15123"/>
                    <a:pt x="13343" y="14414"/>
                    <a:pt x="13661" y="13573"/>
                  </a:cubicBezTo>
                  <a:lnTo>
                    <a:pt x="13528" y="7680"/>
                  </a:lnTo>
                  <a:cubicBezTo>
                    <a:pt x="13173" y="6920"/>
                    <a:pt x="12798" y="6300"/>
                    <a:pt x="12371" y="5869"/>
                  </a:cubicBezTo>
                  <a:lnTo>
                    <a:pt x="12594" y="15655"/>
                  </a:lnTo>
                  <a:close/>
                  <a:moveTo>
                    <a:pt x="18081" y="11798"/>
                  </a:moveTo>
                  <a:cubicBezTo>
                    <a:pt x="18416" y="12578"/>
                    <a:pt x="18758" y="13235"/>
                    <a:pt x="19139" y="13718"/>
                  </a:cubicBezTo>
                  <a:lnTo>
                    <a:pt x="18884" y="6051"/>
                  </a:lnTo>
                  <a:cubicBezTo>
                    <a:pt x="18541" y="6694"/>
                    <a:pt x="18245" y="7495"/>
                    <a:pt x="17967" y="8411"/>
                  </a:cubicBezTo>
                  <a:lnTo>
                    <a:pt x="18081" y="11798"/>
                  </a:lnTo>
                  <a:close/>
                  <a:moveTo>
                    <a:pt x="20486" y="14708"/>
                  </a:moveTo>
                  <a:cubicBezTo>
                    <a:pt x="20804" y="14878"/>
                    <a:pt x="21150" y="14947"/>
                    <a:pt x="21538" y="14889"/>
                  </a:cubicBezTo>
                  <a:lnTo>
                    <a:pt x="21229" y="4150"/>
                  </a:lnTo>
                  <a:cubicBezTo>
                    <a:pt x="20842" y="4223"/>
                    <a:pt x="20502" y="4409"/>
                    <a:pt x="20197" y="4684"/>
                  </a:cubicBezTo>
                  <a:cubicBezTo>
                    <a:pt x="20197" y="4684"/>
                    <a:pt x="20486" y="14708"/>
                    <a:pt x="20486" y="1470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36" name="Shape 34189">
              <a:extLst>
                <a:ext uri="{FF2B5EF4-FFF2-40B4-BE49-F238E27FC236}">
                  <a16:creationId xmlns:a16="http://schemas.microsoft.com/office/drawing/2014/main" id="{15CD6CA7-FC9C-4DF6-A6DF-DA1A90040578}"/>
                </a:ext>
              </a:extLst>
            </p:cNvPr>
            <p:cNvSpPr/>
            <p:nvPr/>
          </p:nvSpPr>
          <p:spPr>
            <a:xfrm>
              <a:off x="12966315" y="3935732"/>
              <a:ext cx="606684" cy="867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37" name="Shape 34190">
              <a:extLst>
                <a:ext uri="{FF2B5EF4-FFF2-40B4-BE49-F238E27FC236}">
                  <a16:creationId xmlns:a16="http://schemas.microsoft.com/office/drawing/2014/main" id="{1EAC657E-6A77-4B90-82B5-FF96323A4029}"/>
                </a:ext>
              </a:extLst>
            </p:cNvPr>
            <p:cNvSpPr/>
            <p:nvPr/>
          </p:nvSpPr>
          <p:spPr>
            <a:xfrm>
              <a:off x="8736613" y="4207504"/>
              <a:ext cx="967678" cy="820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218" extrusionOk="0">
                  <a:moveTo>
                    <a:pt x="17160" y="16531"/>
                  </a:moveTo>
                  <a:lnTo>
                    <a:pt x="3281" y="10266"/>
                  </a:lnTo>
                  <a:lnTo>
                    <a:pt x="6158" y="1453"/>
                  </a:lnTo>
                  <a:lnTo>
                    <a:pt x="20037" y="7718"/>
                  </a:lnTo>
                  <a:cubicBezTo>
                    <a:pt x="20037" y="7718"/>
                    <a:pt x="17160" y="16531"/>
                    <a:pt x="17160" y="16531"/>
                  </a:cubicBezTo>
                  <a:close/>
                  <a:moveTo>
                    <a:pt x="20480" y="6363"/>
                  </a:moveTo>
                  <a:lnTo>
                    <a:pt x="6600" y="98"/>
                  </a:lnTo>
                  <a:cubicBezTo>
                    <a:pt x="5961" y="-191"/>
                    <a:pt x="5246" y="183"/>
                    <a:pt x="5001" y="931"/>
                  </a:cubicBezTo>
                  <a:cubicBezTo>
                    <a:pt x="5001" y="931"/>
                    <a:pt x="1682" y="11100"/>
                    <a:pt x="1694" y="11105"/>
                  </a:cubicBezTo>
                  <a:lnTo>
                    <a:pt x="17862" y="18403"/>
                  </a:lnTo>
                  <a:cubicBezTo>
                    <a:pt x="17874" y="18409"/>
                    <a:pt x="21194" y="8240"/>
                    <a:pt x="21194" y="8240"/>
                  </a:cubicBezTo>
                  <a:cubicBezTo>
                    <a:pt x="21438" y="7492"/>
                    <a:pt x="21118" y="6651"/>
                    <a:pt x="20480" y="6363"/>
                  </a:cubicBezTo>
                  <a:close/>
                  <a:moveTo>
                    <a:pt x="16989" y="21121"/>
                  </a:moveTo>
                  <a:lnTo>
                    <a:pt x="797" y="13812"/>
                  </a:lnTo>
                  <a:cubicBezTo>
                    <a:pt x="157" y="13523"/>
                    <a:pt x="-162" y="12683"/>
                    <a:pt x="83" y="11934"/>
                  </a:cubicBezTo>
                  <a:lnTo>
                    <a:pt x="304" y="11256"/>
                  </a:lnTo>
                  <a:lnTo>
                    <a:pt x="7822" y="14649"/>
                  </a:lnTo>
                  <a:lnTo>
                    <a:pt x="7600" y="15327"/>
                  </a:lnTo>
                  <a:lnTo>
                    <a:pt x="11070" y="16893"/>
                  </a:lnTo>
                  <a:lnTo>
                    <a:pt x="11291" y="16216"/>
                  </a:lnTo>
                  <a:lnTo>
                    <a:pt x="18810" y="19609"/>
                  </a:lnTo>
                  <a:lnTo>
                    <a:pt x="18588" y="20287"/>
                  </a:lnTo>
                  <a:cubicBezTo>
                    <a:pt x="18344" y="21036"/>
                    <a:pt x="17627" y="21409"/>
                    <a:pt x="16989" y="21121"/>
                  </a:cubicBezTo>
                  <a:cubicBezTo>
                    <a:pt x="16989" y="21121"/>
                    <a:pt x="16989" y="21121"/>
                    <a:pt x="16989" y="2112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38" name="Shape 34191">
              <a:extLst>
                <a:ext uri="{FF2B5EF4-FFF2-40B4-BE49-F238E27FC236}">
                  <a16:creationId xmlns:a16="http://schemas.microsoft.com/office/drawing/2014/main" id="{3741BDC6-1A3D-4D22-BACB-8F86E29DBE33}"/>
                </a:ext>
              </a:extLst>
            </p:cNvPr>
            <p:cNvSpPr/>
            <p:nvPr/>
          </p:nvSpPr>
          <p:spPr>
            <a:xfrm>
              <a:off x="12884222" y="7775447"/>
              <a:ext cx="606686" cy="867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39" name="Shape 34192">
              <a:extLst>
                <a:ext uri="{FF2B5EF4-FFF2-40B4-BE49-F238E27FC236}">
                  <a16:creationId xmlns:a16="http://schemas.microsoft.com/office/drawing/2014/main" id="{2644FDC8-6C48-49BB-9FDB-8616076FEA01}"/>
                </a:ext>
              </a:extLst>
            </p:cNvPr>
            <p:cNvSpPr/>
            <p:nvPr/>
          </p:nvSpPr>
          <p:spPr>
            <a:xfrm>
              <a:off x="9950402" y="3061775"/>
              <a:ext cx="885232" cy="1041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1" h="21329" extrusionOk="0">
                  <a:moveTo>
                    <a:pt x="9479" y="69"/>
                  </a:moveTo>
                  <a:cubicBezTo>
                    <a:pt x="11124" y="274"/>
                    <a:pt x="12739" y="925"/>
                    <a:pt x="14086" y="2032"/>
                  </a:cubicBezTo>
                  <a:cubicBezTo>
                    <a:pt x="15976" y="3586"/>
                    <a:pt x="17010" y="5836"/>
                    <a:pt x="16935" y="8190"/>
                  </a:cubicBezTo>
                  <a:cubicBezTo>
                    <a:pt x="16907" y="10081"/>
                    <a:pt x="16182" y="11891"/>
                    <a:pt x="14858" y="13324"/>
                  </a:cubicBezTo>
                  <a:cubicBezTo>
                    <a:pt x="12857" y="15491"/>
                    <a:pt x="9835" y="16494"/>
                    <a:pt x="6856" y="15992"/>
                  </a:cubicBezTo>
                  <a:cubicBezTo>
                    <a:pt x="491" y="14715"/>
                    <a:pt x="-2156" y="7496"/>
                    <a:pt x="2011" y="2776"/>
                  </a:cubicBezTo>
                  <a:cubicBezTo>
                    <a:pt x="3901" y="635"/>
                    <a:pt x="6739" y="-271"/>
                    <a:pt x="9479" y="69"/>
                  </a:cubicBezTo>
                  <a:close/>
                  <a:moveTo>
                    <a:pt x="16811" y="1700"/>
                  </a:moveTo>
                  <a:cubicBezTo>
                    <a:pt x="18616" y="3812"/>
                    <a:pt x="19444" y="6467"/>
                    <a:pt x="19139" y="9165"/>
                  </a:cubicBezTo>
                  <a:cubicBezTo>
                    <a:pt x="18834" y="11863"/>
                    <a:pt x="17427" y="14284"/>
                    <a:pt x="15191" y="15988"/>
                  </a:cubicBezTo>
                  <a:cubicBezTo>
                    <a:pt x="12662" y="17916"/>
                    <a:pt x="9407" y="18600"/>
                    <a:pt x="6359" y="18040"/>
                  </a:cubicBezTo>
                  <a:cubicBezTo>
                    <a:pt x="5749" y="17929"/>
                    <a:pt x="5143" y="17767"/>
                    <a:pt x="4558" y="17555"/>
                  </a:cubicBezTo>
                  <a:lnTo>
                    <a:pt x="4164" y="19468"/>
                  </a:lnTo>
                  <a:lnTo>
                    <a:pt x="7063" y="20000"/>
                  </a:lnTo>
                  <a:lnTo>
                    <a:pt x="6790" y="21329"/>
                  </a:lnTo>
                  <a:lnTo>
                    <a:pt x="227" y="20124"/>
                  </a:lnTo>
                  <a:lnTo>
                    <a:pt x="500" y="18796"/>
                  </a:lnTo>
                  <a:lnTo>
                    <a:pt x="2757" y="19210"/>
                  </a:lnTo>
                  <a:lnTo>
                    <a:pt x="3219" y="16965"/>
                  </a:lnTo>
                  <a:cubicBezTo>
                    <a:pt x="2951" y="16825"/>
                    <a:pt x="2688" y="16674"/>
                    <a:pt x="2431" y="16511"/>
                  </a:cubicBezTo>
                  <a:cubicBezTo>
                    <a:pt x="2174" y="16349"/>
                    <a:pt x="1928" y="16168"/>
                    <a:pt x="1684" y="15982"/>
                  </a:cubicBezTo>
                  <a:lnTo>
                    <a:pt x="2580" y="14934"/>
                  </a:lnTo>
                  <a:cubicBezTo>
                    <a:pt x="5970" y="17523"/>
                    <a:pt x="10902" y="17523"/>
                    <a:pt x="14300" y="14933"/>
                  </a:cubicBezTo>
                  <a:cubicBezTo>
                    <a:pt x="16239" y="13456"/>
                    <a:pt x="17444" y="11360"/>
                    <a:pt x="17708" y="9021"/>
                  </a:cubicBezTo>
                  <a:cubicBezTo>
                    <a:pt x="17973" y="6682"/>
                    <a:pt x="17267" y="4385"/>
                    <a:pt x="15703" y="2555"/>
                  </a:cubicBezTo>
                  <a:lnTo>
                    <a:pt x="16811" y="1700"/>
                  </a:lnTo>
                  <a:close/>
                  <a:moveTo>
                    <a:pt x="9715" y="1064"/>
                  </a:moveTo>
                  <a:cubicBezTo>
                    <a:pt x="9278" y="996"/>
                    <a:pt x="8832" y="968"/>
                    <a:pt x="8387" y="974"/>
                  </a:cubicBezTo>
                  <a:cubicBezTo>
                    <a:pt x="8460" y="1222"/>
                    <a:pt x="8544" y="1461"/>
                    <a:pt x="8641" y="1699"/>
                  </a:cubicBezTo>
                  <a:cubicBezTo>
                    <a:pt x="8737" y="1936"/>
                    <a:pt x="8846" y="2172"/>
                    <a:pt x="8962" y="2399"/>
                  </a:cubicBezTo>
                  <a:cubicBezTo>
                    <a:pt x="9289" y="2208"/>
                    <a:pt x="9627" y="2028"/>
                    <a:pt x="9967" y="1859"/>
                  </a:cubicBezTo>
                  <a:cubicBezTo>
                    <a:pt x="10307" y="1689"/>
                    <a:pt x="10645" y="1529"/>
                    <a:pt x="10997" y="1382"/>
                  </a:cubicBezTo>
                  <a:cubicBezTo>
                    <a:pt x="10579" y="1244"/>
                    <a:pt x="10153" y="1132"/>
                    <a:pt x="9715" y="1064"/>
                  </a:cubicBezTo>
                  <a:close/>
                  <a:moveTo>
                    <a:pt x="12202" y="1889"/>
                  </a:moveTo>
                  <a:cubicBezTo>
                    <a:pt x="11715" y="2060"/>
                    <a:pt x="11237" y="2254"/>
                    <a:pt x="10773" y="2470"/>
                  </a:cubicBezTo>
                  <a:cubicBezTo>
                    <a:pt x="10309" y="2687"/>
                    <a:pt x="9856" y="2925"/>
                    <a:pt x="9417" y="3184"/>
                  </a:cubicBezTo>
                  <a:cubicBezTo>
                    <a:pt x="9617" y="3488"/>
                    <a:pt x="9841" y="3788"/>
                    <a:pt x="10079" y="4067"/>
                  </a:cubicBezTo>
                  <a:cubicBezTo>
                    <a:pt x="10318" y="4345"/>
                    <a:pt x="10571" y="4610"/>
                    <a:pt x="10847" y="4861"/>
                  </a:cubicBezTo>
                  <a:lnTo>
                    <a:pt x="13083" y="2442"/>
                  </a:lnTo>
                  <a:cubicBezTo>
                    <a:pt x="12944" y="2342"/>
                    <a:pt x="12798" y="2240"/>
                    <a:pt x="12652" y="2149"/>
                  </a:cubicBezTo>
                  <a:cubicBezTo>
                    <a:pt x="12506" y="2059"/>
                    <a:pt x="12354" y="1969"/>
                    <a:pt x="12202" y="1889"/>
                  </a:cubicBezTo>
                  <a:close/>
                  <a:moveTo>
                    <a:pt x="7362" y="1000"/>
                  </a:moveTo>
                  <a:cubicBezTo>
                    <a:pt x="6540" y="1111"/>
                    <a:pt x="5754" y="1343"/>
                    <a:pt x="5029" y="1689"/>
                  </a:cubicBezTo>
                  <a:cubicBezTo>
                    <a:pt x="4305" y="2035"/>
                    <a:pt x="3644" y="2485"/>
                    <a:pt x="3064" y="3041"/>
                  </a:cubicBezTo>
                  <a:lnTo>
                    <a:pt x="5529" y="5074"/>
                  </a:lnTo>
                  <a:cubicBezTo>
                    <a:pt x="5922" y="4671"/>
                    <a:pt x="6339" y="4283"/>
                    <a:pt x="6773" y="3923"/>
                  </a:cubicBezTo>
                  <a:cubicBezTo>
                    <a:pt x="7206" y="3564"/>
                    <a:pt x="7655" y="3227"/>
                    <a:pt x="8126" y="2912"/>
                  </a:cubicBezTo>
                  <a:cubicBezTo>
                    <a:pt x="7964" y="2608"/>
                    <a:pt x="7819" y="2296"/>
                    <a:pt x="7690" y="1976"/>
                  </a:cubicBezTo>
                  <a:cubicBezTo>
                    <a:pt x="7561" y="1655"/>
                    <a:pt x="7454" y="1336"/>
                    <a:pt x="7362" y="1000"/>
                  </a:cubicBezTo>
                  <a:close/>
                  <a:moveTo>
                    <a:pt x="13806" y="3027"/>
                  </a:moveTo>
                  <a:lnTo>
                    <a:pt x="11570" y="5446"/>
                  </a:lnTo>
                  <a:cubicBezTo>
                    <a:pt x="11852" y="5649"/>
                    <a:pt x="12144" y="5840"/>
                    <a:pt x="12449" y="6011"/>
                  </a:cubicBezTo>
                  <a:cubicBezTo>
                    <a:pt x="12752" y="6182"/>
                    <a:pt x="13064" y="6332"/>
                    <a:pt x="13387" y="6469"/>
                  </a:cubicBezTo>
                  <a:cubicBezTo>
                    <a:pt x="13602" y="6013"/>
                    <a:pt x="13798" y="5550"/>
                    <a:pt x="13963" y="5077"/>
                  </a:cubicBezTo>
                  <a:cubicBezTo>
                    <a:pt x="14128" y="4603"/>
                    <a:pt x="14273" y="4122"/>
                    <a:pt x="14386" y="3633"/>
                  </a:cubicBezTo>
                  <a:cubicBezTo>
                    <a:pt x="14296" y="3528"/>
                    <a:pt x="14195" y="3418"/>
                    <a:pt x="14098" y="3318"/>
                  </a:cubicBezTo>
                  <a:cubicBezTo>
                    <a:pt x="14001" y="3218"/>
                    <a:pt x="13909" y="3123"/>
                    <a:pt x="13806" y="3027"/>
                  </a:cubicBezTo>
                  <a:close/>
                  <a:moveTo>
                    <a:pt x="15097" y="4643"/>
                  </a:moveTo>
                  <a:cubicBezTo>
                    <a:pt x="14989" y="5011"/>
                    <a:pt x="14872" y="5369"/>
                    <a:pt x="14735" y="5729"/>
                  </a:cubicBezTo>
                  <a:cubicBezTo>
                    <a:pt x="14598" y="6089"/>
                    <a:pt x="14440" y="6449"/>
                    <a:pt x="14276" y="6798"/>
                  </a:cubicBezTo>
                  <a:cubicBezTo>
                    <a:pt x="14551" y="6884"/>
                    <a:pt x="14842" y="6953"/>
                    <a:pt x="15125" y="7013"/>
                  </a:cubicBezTo>
                  <a:cubicBezTo>
                    <a:pt x="15409" y="7074"/>
                    <a:pt x="15688" y="7122"/>
                    <a:pt x="15977" y="7158"/>
                  </a:cubicBezTo>
                  <a:cubicBezTo>
                    <a:pt x="15915" y="6710"/>
                    <a:pt x="15813" y="6274"/>
                    <a:pt x="15666" y="5853"/>
                  </a:cubicBezTo>
                  <a:cubicBezTo>
                    <a:pt x="15519" y="5432"/>
                    <a:pt x="15324" y="5029"/>
                    <a:pt x="15097" y="4643"/>
                  </a:cubicBezTo>
                  <a:close/>
                  <a:moveTo>
                    <a:pt x="8606" y="3701"/>
                  </a:moveTo>
                  <a:cubicBezTo>
                    <a:pt x="8180" y="3989"/>
                    <a:pt x="7775" y="4303"/>
                    <a:pt x="7382" y="4630"/>
                  </a:cubicBezTo>
                  <a:cubicBezTo>
                    <a:pt x="6990" y="4957"/>
                    <a:pt x="6609" y="5294"/>
                    <a:pt x="6252" y="5658"/>
                  </a:cubicBezTo>
                  <a:lnTo>
                    <a:pt x="8448" y="7464"/>
                  </a:lnTo>
                  <a:lnTo>
                    <a:pt x="10216" y="5542"/>
                  </a:lnTo>
                  <a:cubicBezTo>
                    <a:pt x="9905" y="5266"/>
                    <a:pt x="9620" y="4976"/>
                    <a:pt x="9351" y="4670"/>
                  </a:cubicBezTo>
                  <a:cubicBezTo>
                    <a:pt x="9081" y="4363"/>
                    <a:pt x="8831" y="4036"/>
                    <a:pt x="8606" y="3701"/>
                  </a:cubicBezTo>
                  <a:close/>
                  <a:moveTo>
                    <a:pt x="2433" y="3721"/>
                  </a:moveTo>
                  <a:cubicBezTo>
                    <a:pt x="1932" y="4341"/>
                    <a:pt x="1546" y="5031"/>
                    <a:pt x="1284" y="5757"/>
                  </a:cubicBezTo>
                  <a:cubicBezTo>
                    <a:pt x="1022" y="6483"/>
                    <a:pt x="879" y="7253"/>
                    <a:pt x="878" y="8036"/>
                  </a:cubicBezTo>
                  <a:cubicBezTo>
                    <a:pt x="1138" y="8064"/>
                    <a:pt x="1405" y="8097"/>
                    <a:pt x="1661" y="8144"/>
                  </a:cubicBezTo>
                  <a:cubicBezTo>
                    <a:pt x="2118" y="8228"/>
                    <a:pt x="2562" y="8343"/>
                    <a:pt x="3001" y="8485"/>
                  </a:cubicBezTo>
                  <a:cubicBezTo>
                    <a:pt x="3265" y="8000"/>
                    <a:pt x="3553" y="7531"/>
                    <a:pt x="3870" y="7076"/>
                  </a:cubicBezTo>
                  <a:cubicBezTo>
                    <a:pt x="4187" y="6619"/>
                    <a:pt x="4542" y="6181"/>
                    <a:pt x="4910" y="5757"/>
                  </a:cubicBezTo>
                  <a:lnTo>
                    <a:pt x="2433" y="3721"/>
                  </a:lnTo>
                  <a:close/>
                  <a:moveTo>
                    <a:pt x="10939" y="6126"/>
                  </a:moveTo>
                  <a:lnTo>
                    <a:pt x="9169" y="8060"/>
                  </a:lnTo>
                  <a:lnTo>
                    <a:pt x="11249" y="9761"/>
                  </a:lnTo>
                  <a:cubicBezTo>
                    <a:pt x="11579" y="9378"/>
                    <a:pt x="11885" y="8986"/>
                    <a:pt x="12172" y="8576"/>
                  </a:cubicBezTo>
                  <a:cubicBezTo>
                    <a:pt x="12459" y="8166"/>
                    <a:pt x="12721" y="7741"/>
                    <a:pt x="12963" y="7306"/>
                  </a:cubicBezTo>
                  <a:cubicBezTo>
                    <a:pt x="12603" y="7149"/>
                    <a:pt x="12253" y="6964"/>
                    <a:pt x="11915" y="6769"/>
                  </a:cubicBezTo>
                  <a:cubicBezTo>
                    <a:pt x="11577" y="6573"/>
                    <a:pt x="11251" y="6358"/>
                    <a:pt x="10939" y="6126"/>
                  </a:cubicBezTo>
                  <a:close/>
                  <a:moveTo>
                    <a:pt x="13849" y="7647"/>
                  </a:moveTo>
                  <a:cubicBezTo>
                    <a:pt x="13586" y="8127"/>
                    <a:pt x="13297" y="8593"/>
                    <a:pt x="12982" y="9045"/>
                  </a:cubicBezTo>
                  <a:cubicBezTo>
                    <a:pt x="12667" y="9497"/>
                    <a:pt x="12334" y="9936"/>
                    <a:pt x="11969" y="10357"/>
                  </a:cubicBezTo>
                  <a:lnTo>
                    <a:pt x="14436" y="12379"/>
                  </a:lnTo>
                  <a:cubicBezTo>
                    <a:pt x="14933" y="11764"/>
                    <a:pt x="15319" y="11085"/>
                    <a:pt x="15581" y="10366"/>
                  </a:cubicBezTo>
                  <a:cubicBezTo>
                    <a:pt x="15842" y="9647"/>
                    <a:pt x="15976" y="8886"/>
                    <a:pt x="15982" y="8110"/>
                  </a:cubicBezTo>
                  <a:cubicBezTo>
                    <a:pt x="15743" y="8082"/>
                    <a:pt x="15506" y="8058"/>
                    <a:pt x="15271" y="8015"/>
                  </a:cubicBezTo>
                  <a:cubicBezTo>
                    <a:pt x="15030" y="7970"/>
                    <a:pt x="14788" y="7908"/>
                    <a:pt x="14551" y="7847"/>
                  </a:cubicBezTo>
                  <a:cubicBezTo>
                    <a:pt x="14314" y="7786"/>
                    <a:pt x="14080" y="7724"/>
                    <a:pt x="13849" y="7647"/>
                  </a:cubicBezTo>
                  <a:close/>
                  <a:moveTo>
                    <a:pt x="5621" y="6339"/>
                  </a:moveTo>
                  <a:cubicBezTo>
                    <a:pt x="5287" y="6724"/>
                    <a:pt x="4981" y="7134"/>
                    <a:pt x="4692" y="7547"/>
                  </a:cubicBezTo>
                  <a:cubicBezTo>
                    <a:pt x="4403" y="7961"/>
                    <a:pt x="4130" y="8387"/>
                    <a:pt x="3887" y="8826"/>
                  </a:cubicBezTo>
                  <a:cubicBezTo>
                    <a:pt x="4272" y="8990"/>
                    <a:pt x="4648" y="9168"/>
                    <a:pt x="5008" y="9376"/>
                  </a:cubicBezTo>
                  <a:cubicBezTo>
                    <a:pt x="5368" y="9585"/>
                    <a:pt x="5718" y="9817"/>
                    <a:pt x="6049" y="10067"/>
                  </a:cubicBezTo>
                  <a:lnTo>
                    <a:pt x="7817" y="8145"/>
                  </a:lnTo>
                  <a:lnTo>
                    <a:pt x="5621" y="6339"/>
                  </a:lnTo>
                  <a:close/>
                  <a:moveTo>
                    <a:pt x="8538" y="8741"/>
                  </a:moveTo>
                  <a:lnTo>
                    <a:pt x="6770" y="10663"/>
                  </a:lnTo>
                  <a:cubicBezTo>
                    <a:pt x="7059" y="10924"/>
                    <a:pt x="7330" y="11201"/>
                    <a:pt x="7582" y="11489"/>
                  </a:cubicBezTo>
                  <a:cubicBezTo>
                    <a:pt x="7834" y="11777"/>
                    <a:pt x="8064" y="12076"/>
                    <a:pt x="8278" y="12390"/>
                  </a:cubicBezTo>
                  <a:cubicBezTo>
                    <a:pt x="8700" y="12103"/>
                    <a:pt x="9109" y="11798"/>
                    <a:pt x="9499" y="11473"/>
                  </a:cubicBezTo>
                  <a:cubicBezTo>
                    <a:pt x="9889" y="11147"/>
                    <a:pt x="10262" y="10804"/>
                    <a:pt x="10617" y="10442"/>
                  </a:cubicBezTo>
                  <a:lnTo>
                    <a:pt x="8538" y="8741"/>
                  </a:lnTo>
                  <a:close/>
                  <a:moveTo>
                    <a:pt x="1798" y="9132"/>
                  </a:moveTo>
                  <a:cubicBezTo>
                    <a:pt x="1535" y="9075"/>
                    <a:pt x="1275" y="9033"/>
                    <a:pt x="1007" y="8999"/>
                  </a:cubicBezTo>
                  <a:cubicBezTo>
                    <a:pt x="1062" y="9423"/>
                    <a:pt x="1148" y="9837"/>
                    <a:pt x="1280" y="10238"/>
                  </a:cubicBezTo>
                  <a:cubicBezTo>
                    <a:pt x="1412" y="10638"/>
                    <a:pt x="1583" y="11018"/>
                    <a:pt x="1786" y="11388"/>
                  </a:cubicBezTo>
                  <a:cubicBezTo>
                    <a:pt x="1891" y="11037"/>
                    <a:pt x="2008" y="10691"/>
                    <a:pt x="2139" y="10348"/>
                  </a:cubicBezTo>
                  <a:cubicBezTo>
                    <a:pt x="2270" y="10005"/>
                    <a:pt x="2418" y="9667"/>
                    <a:pt x="2574" y="9334"/>
                  </a:cubicBezTo>
                  <a:cubicBezTo>
                    <a:pt x="2319" y="9257"/>
                    <a:pt x="2059" y="9189"/>
                    <a:pt x="1798" y="9132"/>
                  </a:cubicBezTo>
                  <a:close/>
                  <a:moveTo>
                    <a:pt x="11338" y="11038"/>
                  </a:moveTo>
                  <a:cubicBezTo>
                    <a:pt x="10948" y="11437"/>
                    <a:pt x="10541" y="11810"/>
                    <a:pt x="10111" y="12167"/>
                  </a:cubicBezTo>
                  <a:cubicBezTo>
                    <a:pt x="9681" y="12525"/>
                    <a:pt x="9224" y="12866"/>
                    <a:pt x="8757" y="13179"/>
                  </a:cubicBezTo>
                  <a:cubicBezTo>
                    <a:pt x="8923" y="13483"/>
                    <a:pt x="9075" y="13796"/>
                    <a:pt x="9206" y="14117"/>
                  </a:cubicBezTo>
                  <a:cubicBezTo>
                    <a:pt x="9337" y="14439"/>
                    <a:pt x="9449" y="14769"/>
                    <a:pt x="9544" y="15106"/>
                  </a:cubicBezTo>
                  <a:cubicBezTo>
                    <a:pt x="10358" y="14993"/>
                    <a:pt x="11133" y="14757"/>
                    <a:pt x="11852" y="14413"/>
                  </a:cubicBezTo>
                  <a:cubicBezTo>
                    <a:pt x="12571" y="14068"/>
                    <a:pt x="13229" y="13610"/>
                    <a:pt x="13805" y="13059"/>
                  </a:cubicBezTo>
                  <a:lnTo>
                    <a:pt x="11338" y="11038"/>
                  </a:lnTo>
                  <a:close/>
                  <a:moveTo>
                    <a:pt x="3466" y="9652"/>
                  </a:moveTo>
                  <a:cubicBezTo>
                    <a:pt x="3255" y="10099"/>
                    <a:pt x="3068" y="10559"/>
                    <a:pt x="2906" y="11023"/>
                  </a:cubicBezTo>
                  <a:cubicBezTo>
                    <a:pt x="2744" y="11488"/>
                    <a:pt x="2612" y="11967"/>
                    <a:pt x="2500" y="12447"/>
                  </a:cubicBezTo>
                  <a:cubicBezTo>
                    <a:pt x="2606" y="12576"/>
                    <a:pt x="2712" y="12693"/>
                    <a:pt x="2827" y="12816"/>
                  </a:cubicBezTo>
                  <a:cubicBezTo>
                    <a:pt x="2943" y="12939"/>
                    <a:pt x="3067" y="13064"/>
                    <a:pt x="3192" y="13180"/>
                  </a:cubicBezTo>
                  <a:lnTo>
                    <a:pt x="5416" y="10759"/>
                  </a:lnTo>
                  <a:cubicBezTo>
                    <a:pt x="5115" y="10538"/>
                    <a:pt x="4810" y="10332"/>
                    <a:pt x="4484" y="10148"/>
                  </a:cubicBezTo>
                  <a:cubicBezTo>
                    <a:pt x="4158" y="9964"/>
                    <a:pt x="3813" y="9796"/>
                    <a:pt x="3466" y="9652"/>
                  </a:cubicBezTo>
                  <a:close/>
                  <a:moveTo>
                    <a:pt x="6136" y="11355"/>
                  </a:moveTo>
                  <a:lnTo>
                    <a:pt x="3901" y="13774"/>
                  </a:lnTo>
                  <a:cubicBezTo>
                    <a:pt x="4016" y="13856"/>
                    <a:pt x="4137" y="13929"/>
                    <a:pt x="4256" y="14005"/>
                  </a:cubicBezTo>
                  <a:cubicBezTo>
                    <a:pt x="4376" y="14081"/>
                    <a:pt x="4502" y="14158"/>
                    <a:pt x="4626" y="14228"/>
                  </a:cubicBezTo>
                  <a:cubicBezTo>
                    <a:pt x="5123" y="14054"/>
                    <a:pt x="5608" y="13859"/>
                    <a:pt x="6082" y="13639"/>
                  </a:cubicBezTo>
                  <a:cubicBezTo>
                    <a:pt x="6556" y="13419"/>
                    <a:pt x="7019" y="13171"/>
                    <a:pt x="7466" y="12906"/>
                  </a:cubicBezTo>
                  <a:cubicBezTo>
                    <a:pt x="7279" y="12625"/>
                    <a:pt x="7074" y="12352"/>
                    <a:pt x="6853" y="12093"/>
                  </a:cubicBezTo>
                  <a:cubicBezTo>
                    <a:pt x="6632" y="11833"/>
                    <a:pt x="6391" y="11591"/>
                    <a:pt x="6136" y="11355"/>
                  </a:cubicBezTo>
                  <a:close/>
                  <a:moveTo>
                    <a:pt x="7934" y="13694"/>
                  </a:moveTo>
                  <a:cubicBezTo>
                    <a:pt x="7591" y="13896"/>
                    <a:pt x="7243" y="14084"/>
                    <a:pt x="6885" y="14262"/>
                  </a:cubicBezTo>
                  <a:cubicBezTo>
                    <a:pt x="6527" y="14440"/>
                    <a:pt x="6160" y="14609"/>
                    <a:pt x="5788" y="14762"/>
                  </a:cubicBezTo>
                  <a:cubicBezTo>
                    <a:pt x="6191" y="14908"/>
                    <a:pt x="6614" y="15020"/>
                    <a:pt x="7040" y="15099"/>
                  </a:cubicBezTo>
                  <a:cubicBezTo>
                    <a:pt x="7538" y="15190"/>
                    <a:pt x="8041" y="15236"/>
                    <a:pt x="8548" y="15233"/>
                  </a:cubicBezTo>
                  <a:cubicBezTo>
                    <a:pt x="8471" y="14966"/>
                    <a:pt x="8384" y="14704"/>
                    <a:pt x="8282" y="14447"/>
                  </a:cubicBezTo>
                  <a:cubicBezTo>
                    <a:pt x="8181" y="14190"/>
                    <a:pt x="8061" y="13938"/>
                    <a:pt x="7934" y="1369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40" name="Shape 34193">
              <a:extLst>
                <a:ext uri="{FF2B5EF4-FFF2-40B4-BE49-F238E27FC236}">
                  <a16:creationId xmlns:a16="http://schemas.microsoft.com/office/drawing/2014/main" id="{123E756E-BB16-48BC-806B-732402104182}"/>
                </a:ext>
              </a:extLst>
            </p:cNvPr>
            <p:cNvSpPr/>
            <p:nvPr/>
          </p:nvSpPr>
          <p:spPr>
            <a:xfrm>
              <a:off x="11615551" y="3334957"/>
              <a:ext cx="818520" cy="818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3" h="20113" extrusionOk="0">
                  <a:moveTo>
                    <a:pt x="8483" y="125"/>
                  </a:moveTo>
                  <a:cubicBezTo>
                    <a:pt x="2996" y="994"/>
                    <a:pt x="-744" y="6142"/>
                    <a:pt x="125" y="11629"/>
                  </a:cubicBezTo>
                  <a:cubicBezTo>
                    <a:pt x="994" y="17116"/>
                    <a:pt x="6142" y="20856"/>
                    <a:pt x="11629" y="19987"/>
                  </a:cubicBezTo>
                  <a:cubicBezTo>
                    <a:pt x="17116" y="19118"/>
                    <a:pt x="20856" y="13970"/>
                    <a:pt x="19987" y="8483"/>
                  </a:cubicBezTo>
                  <a:cubicBezTo>
                    <a:pt x="19118" y="2996"/>
                    <a:pt x="13970" y="-744"/>
                    <a:pt x="8483" y="125"/>
                  </a:cubicBezTo>
                  <a:close/>
                  <a:moveTo>
                    <a:pt x="8760" y="1873"/>
                  </a:moveTo>
                  <a:cubicBezTo>
                    <a:pt x="8956" y="1842"/>
                    <a:pt x="9163" y="1878"/>
                    <a:pt x="9336" y="2004"/>
                  </a:cubicBezTo>
                  <a:cubicBezTo>
                    <a:pt x="9681" y="2255"/>
                    <a:pt x="9758" y="2741"/>
                    <a:pt x="9507" y="3087"/>
                  </a:cubicBezTo>
                  <a:cubicBezTo>
                    <a:pt x="9256" y="3432"/>
                    <a:pt x="8770" y="3509"/>
                    <a:pt x="8424" y="3258"/>
                  </a:cubicBezTo>
                  <a:cubicBezTo>
                    <a:pt x="8079" y="3007"/>
                    <a:pt x="8002" y="2521"/>
                    <a:pt x="8253" y="2175"/>
                  </a:cubicBezTo>
                  <a:cubicBezTo>
                    <a:pt x="8378" y="2002"/>
                    <a:pt x="8564" y="1904"/>
                    <a:pt x="8760" y="1873"/>
                  </a:cubicBezTo>
                  <a:close/>
                  <a:moveTo>
                    <a:pt x="9098" y="4008"/>
                  </a:moveTo>
                  <a:cubicBezTo>
                    <a:pt x="9327" y="3971"/>
                    <a:pt x="9546" y="4130"/>
                    <a:pt x="9582" y="4359"/>
                  </a:cubicBezTo>
                  <a:lnTo>
                    <a:pt x="10314" y="8984"/>
                  </a:lnTo>
                  <a:cubicBezTo>
                    <a:pt x="10465" y="9019"/>
                    <a:pt x="10626" y="8992"/>
                    <a:pt x="10759" y="9088"/>
                  </a:cubicBezTo>
                  <a:cubicBezTo>
                    <a:pt x="10893" y="9186"/>
                    <a:pt x="10931" y="9343"/>
                    <a:pt x="11011" y="9477"/>
                  </a:cubicBezTo>
                  <a:lnTo>
                    <a:pt x="14460" y="8930"/>
                  </a:lnTo>
                  <a:cubicBezTo>
                    <a:pt x="14689" y="8894"/>
                    <a:pt x="14908" y="9053"/>
                    <a:pt x="14944" y="9282"/>
                  </a:cubicBezTo>
                  <a:cubicBezTo>
                    <a:pt x="14980" y="9511"/>
                    <a:pt x="14822" y="9729"/>
                    <a:pt x="14593" y="9766"/>
                  </a:cubicBezTo>
                  <a:lnTo>
                    <a:pt x="11143" y="10312"/>
                  </a:lnTo>
                  <a:cubicBezTo>
                    <a:pt x="11108" y="10464"/>
                    <a:pt x="11121" y="10625"/>
                    <a:pt x="11024" y="10759"/>
                  </a:cubicBezTo>
                  <a:cubicBezTo>
                    <a:pt x="10636" y="11292"/>
                    <a:pt x="9886" y="11411"/>
                    <a:pt x="9353" y="11024"/>
                  </a:cubicBezTo>
                  <a:cubicBezTo>
                    <a:pt x="8820" y="10636"/>
                    <a:pt x="8701" y="9886"/>
                    <a:pt x="9088" y="9353"/>
                  </a:cubicBezTo>
                  <a:cubicBezTo>
                    <a:pt x="9188" y="9215"/>
                    <a:pt x="9357" y="9195"/>
                    <a:pt x="9495" y="9114"/>
                  </a:cubicBezTo>
                  <a:lnTo>
                    <a:pt x="8762" y="4489"/>
                  </a:lnTo>
                  <a:cubicBezTo>
                    <a:pt x="8726" y="4260"/>
                    <a:pt x="8869" y="4044"/>
                    <a:pt x="9098" y="4008"/>
                  </a:cubicBezTo>
                  <a:close/>
                  <a:moveTo>
                    <a:pt x="2495" y="10476"/>
                  </a:moveTo>
                  <a:cubicBezTo>
                    <a:pt x="2691" y="10446"/>
                    <a:pt x="2898" y="10482"/>
                    <a:pt x="3071" y="10607"/>
                  </a:cubicBezTo>
                  <a:cubicBezTo>
                    <a:pt x="3417" y="10859"/>
                    <a:pt x="3494" y="11345"/>
                    <a:pt x="3243" y="11690"/>
                  </a:cubicBezTo>
                  <a:cubicBezTo>
                    <a:pt x="2992" y="12035"/>
                    <a:pt x="2505" y="12113"/>
                    <a:pt x="2160" y="11862"/>
                  </a:cubicBezTo>
                  <a:cubicBezTo>
                    <a:pt x="1814" y="11610"/>
                    <a:pt x="1737" y="11124"/>
                    <a:pt x="1988" y="10779"/>
                  </a:cubicBezTo>
                  <a:cubicBezTo>
                    <a:pt x="2114" y="10606"/>
                    <a:pt x="2300" y="10507"/>
                    <a:pt x="2495" y="10476"/>
                  </a:cubicBezTo>
                  <a:close/>
                  <a:moveTo>
                    <a:pt x="17392" y="8117"/>
                  </a:moveTo>
                  <a:cubicBezTo>
                    <a:pt x="17587" y="8086"/>
                    <a:pt x="17779" y="8125"/>
                    <a:pt x="17952" y="8250"/>
                  </a:cubicBezTo>
                  <a:cubicBezTo>
                    <a:pt x="18298" y="8502"/>
                    <a:pt x="18375" y="8988"/>
                    <a:pt x="18124" y="9333"/>
                  </a:cubicBezTo>
                  <a:cubicBezTo>
                    <a:pt x="17872" y="9678"/>
                    <a:pt x="17402" y="9753"/>
                    <a:pt x="17056" y="9502"/>
                  </a:cubicBezTo>
                  <a:cubicBezTo>
                    <a:pt x="16711" y="9251"/>
                    <a:pt x="16634" y="8765"/>
                    <a:pt x="16885" y="8419"/>
                  </a:cubicBezTo>
                  <a:cubicBezTo>
                    <a:pt x="17010" y="8247"/>
                    <a:pt x="17196" y="8148"/>
                    <a:pt x="17392" y="8117"/>
                  </a:cubicBezTo>
                  <a:close/>
                  <a:moveTo>
                    <a:pt x="11112" y="16723"/>
                  </a:moveTo>
                  <a:cubicBezTo>
                    <a:pt x="11308" y="16692"/>
                    <a:pt x="11515" y="16728"/>
                    <a:pt x="11688" y="16854"/>
                  </a:cubicBezTo>
                  <a:cubicBezTo>
                    <a:pt x="12033" y="17105"/>
                    <a:pt x="12110" y="17591"/>
                    <a:pt x="11859" y="17937"/>
                  </a:cubicBezTo>
                  <a:cubicBezTo>
                    <a:pt x="11608" y="18282"/>
                    <a:pt x="11122" y="18359"/>
                    <a:pt x="10776" y="18108"/>
                  </a:cubicBezTo>
                  <a:cubicBezTo>
                    <a:pt x="10431" y="17857"/>
                    <a:pt x="10354" y="17371"/>
                    <a:pt x="10605" y="17025"/>
                  </a:cubicBezTo>
                  <a:cubicBezTo>
                    <a:pt x="10730" y="16853"/>
                    <a:pt x="10916" y="16754"/>
                    <a:pt x="11112" y="1672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41" name="Shape 34194">
              <a:extLst>
                <a:ext uri="{FF2B5EF4-FFF2-40B4-BE49-F238E27FC236}">
                  <a16:creationId xmlns:a16="http://schemas.microsoft.com/office/drawing/2014/main" id="{8C37166C-2ACD-4433-8B90-8CC7B1A8809A}"/>
                </a:ext>
              </a:extLst>
            </p:cNvPr>
            <p:cNvSpPr/>
            <p:nvPr/>
          </p:nvSpPr>
          <p:spPr>
            <a:xfrm>
              <a:off x="14592598" y="6234099"/>
              <a:ext cx="850388" cy="976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90" y="0"/>
                  </a:moveTo>
                  <a:lnTo>
                    <a:pt x="0" y="14168"/>
                  </a:lnTo>
                  <a:lnTo>
                    <a:pt x="12187" y="21600"/>
                  </a:lnTo>
                  <a:lnTo>
                    <a:pt x="21600" y="9890"/>
                  </a:lnTo>
                  <a:lnTo>
                    <a:pt x="20767" y="5719"/>
                  </a:lnTo>
                  <a:lnTo>
                    <a:pt x="11390" y="0"/>
                  </a:lnTo>
                  <a:close/>
                  <a:moveTo>
                    <a:pt x="12641" y="5625"/>
                  </a:moveTo>
                  <a:lnTo>
                    <a:pt x="17079" y="8332"/>
                  </a:lnTo>
                  <a:lnTo>
                    <a:pt x="16765" y="8723"/>
                  </a:lnTo>
                  <a:lnTo>
                    <a:pt x="12326" y="6016"/>
                  </a:lnTo>
                  <a:lnTo>
                    <a:pt x="12641" y="5625"/>
                  </a:lnTo>
                  <a:close/>
                  <a:moveTo>
                    <a:pt x="7323" y="8127"/>
                  </a:moveTo>
                  <a:lnTo>
                    <a:pt x="16200" y="13540"/>
                  </a:lnTo>
                  <a:lnTo>
                    <a:pt x="15894" y="13920"/>
                  </a:lnTo>
                  <a:lnTo>
                    <a:pt x="7017" y="8506"/>
                  </a:lnTo>
                  <a:lnTo>
                    <a:pt x="7323" y="8127"/>
                  </a:lnTo>
                  <a:close/>
                  <a:moveTo>
                    <a:pt x="5778" y="10048"/>
                  </a:moveTo>
                  <a:lnTo>
                    <a:pt x="14655" y="15462"/>
                  </a:lnTo>
                  <a:lnTo>
                    <a:pt x="14340" y="15853"/>
                  </a:lnTo>
                  <a:lnTo>
                    <a:pt x="5463" y="10439"/>
                  </a:lnTo>
                  <a:lnTo>
                    <a:pt x="5778" y="10048"/>
                  </a:lnTo>
                  <a:close/>
                  <a:moveTo>
                    <a:pt x="4233" y="11970"/>
                  </a:moveTo>
                  <a:lnTo>
                    <a:pt x="8671" y="14677"/>
                  </a:lnTo>
                  <a:lnTo>
                    <a:pt x="8357" y="15068"/>
                  </a:lnTo>
                  <a:lnTo>
                    <a:pt x="3918" y="12361"/>
                  </a:lnTo>
                  <a:lnTo>
                    <a:pt x="4233" y="1197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42" name="Shape 34195">
              <a:extLst>
                <a:ext uri="{FF2B5EF4-FFF2-40B4-BE49-F238E27FC236}">
                  <a16:creationId xmlns:a16="http://schemas.microsoft.com/office/drawing/2014/main" id="{92DCB41F-A26D-472D-9D3E-915C5F951A2B}"/>
                </a:ext>
              </a:extLst>
            </p:cNvPr>
            <p:cNvSpPr/>
            <p:nvPr/>
          </p:nvSpPr>
          <p:spPr>
            <a:xfrm>
              <a:off x="13429434" y="7344882"/>
              <a:ext cx="433382" cy="47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43" name="Shape 34196">
              <a:extLst>
                <a:ext uri="{FF2B5EF4-FFF2-40B4-BE49-F238E27FC236}">
                  <a16:creationId xmlns:a16="http://schemas.microsoft.com/office/drawing/2014/main" id="{963EA09F-D857-4B0D-93F7-99CD9E233A96}"/>
                </a:ext>
              </a:extLst>
            </p:cNvPr>
            <p:cNvSpPr/>
            <p:nvPr/>
          </p:nvSpPr>
          <p:spPr>
            <a:xfrm>
              <a:off x="12395982" y="2571694"/>
              <a:ext cx="1203272" cy="67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895"/>
                  </a:moveTo>
                  <a:cubicBezTo>
                    <a:pt x="2602" y="16630"/>
                    <a:pt x="4225" y="13961"/>
                    <a:pt x="5624" y="11197"/>
                  </a:cubicBezTo>
                  <a:cubicBezTo>
                    <a:pt x="6473" y="14530"/>
                    <a:pt x="7574" y="17859"/>
                    <a:pt x="10123" y="18579"/>
                  </a:cubicBezTo>
                  <a:cubicBezTo>
                    <a:pt x="12646" y="19291"/>
                    <a:pt x="14269" y="16784"/>
                    <a:pt x="15641" y="14112"/>
                  </a:cubicBezTo>
                  <a:cubicBezTo>
                    <a:pt x="16494" y="17483"/>
                    <a:pt x="17585" y="20872"/>
                    <a:pt x="20164" y="21600"/>
                  </a:cubicBezTo>
                  <a:lnTo>
                    <a:pt x="20353" y="19555"/>
                  </a:lnTo>
                  <a:cubicBezTo>
                    <a:pt x="18170" y="18939"/>
                    <a:pt x="17341" y="15971"/>
                    <a:pt x="16486" y="12469"/>
                  </a:cubicBezTo>
                  <a:cubicBezTo>
                    <a:pt x="17922" y="9562"/>
                    <a:pt x="19218" y="7126"/>
                    <a:pt x="21427" y="7750"/>
                  </a:cubicBezTo>
                  <a:lnTo>
                    <a:pt x="21600" y="5701"/>
                  </a:lnTo>
                  <a:cubicBezTo>
                    <a:pt x="18998" y="4966"/>
                    <a:pt x="17363" y="7639"/>
                    <a:pt x="15964" y="10403"/>
                  </a:cubicBezTo>
                  <a:cubicBezTo>
                    <a:pt x="15115" y="7072"/>
                    <a:pt x="14006" y="3768"/>
                    <a:pt x="11458" y="3048"/>
                  </a:cubicBezTo>
                  <a:cubicBezTo>
                    <a:pt x="8930" y="2335"/>
                    <a:pt x="7330" y="4841"/>
                    <a:pt x="5956" y="7519"/>
                  </a:cubicBezTo>
                  <a:cubicBezTo>
                    <a:pt x="5103" y="4143"/>
                    <a:pt x="4006" y="730"/>
                    <a:pt x="1424" y="0"/>
                  </a:cubicBezTo>
                  <a:cubicBezTo>
                    <a:pt x="1424" y="0"/>
                    <a:pt x="1247" y="2048"/>
                    <a:pt x="1247" y="2048"/>
                  </a:cubicBezTo>
                  <a:cubicBezTo>
                    <a:pt x="3436" y="2666"/>
                    <a:pt x="4253" y="5647"/>
                    <a:pt x="5111" y="9162"/>
                  </a:cubicBezTo>
                  <a:cubicBezTo>
                    <a:pt x="3678" y="12062"/>
                    <a:pt x="2378" y="14476"/>
                    <a:pt x="172" y="13853"/>
                  </a:cubicBezTo>
                  <a:lnTo>
                    <a:pt x="0" y="15895"/>
                  </a:lnTo>
                  <a:close/>
                  <a:moveTo>
                    <a:pt x="491" y="12600"/>
                  </a:moveTo>
                  <a:cubicBezTo>
                    <a:pt x="875" y="12701"/>
                    <a:pt x="1223" y="12685"/>
                    <a:pt x="1549" y="12580"/>
                  </a:cubicBezTo>
                  <a:cubicBezTo>
                    <a:pt x="1549" y="12580"/>
                    <a:pt x="2321" y="3967"/>
                    <a:pt x="2321" y="3967"/>
                  </a:cubicBezTo>
                  <a:cubicBezTo>
                    <a:pt x="2030" y="3690"/>
                    <a:pt x="1699" y="3489"/>
                    <a:pt x="1315" y="3377"/>
                  </a:cubicBezTo>
                  <a:lnTo>
                    <a:pt x="491" y="12600"/>
                  </a:lnTo>
                  <a:close/>
                  <a:moveTo>
                    <a:pt x="2634" y="11814"/>
                  </a:moveTo>
                  <a:cubicBezTo>
                    <a:pt x="3034" y="11431"/>
                    <a:pt x="3403" y="10892"/>
                    <a:pt x="3769" y="10250"/>
                  </a:cubicBezTo>
                  <a:lnTo>
                    <a:pt x="4033" y="7350"/>
                  </a:lnTo>
                  <a:cubicBezTo>
                    <a:pt x="3797" y="6543"/>
                    <a:pt x="3542" y="5828"/>
                    <a:pt x="3229" y="5249"/>
                  </a:cubicBezTo>
                  <a:lnTo>
                    <a:pt x="2634" y="11814"/>
                  </a:lnTo>
                  <a:close/>
                  <a:moveTo>
                    <a:pt x="6469" y="9554"/>
                  </a:moveTo>
                  <a:cubicBezTo>
                    <a:pt x="7855" y="6764"/>
                    <a:pt x="9142" y="4492"/>
                    <a:pt x="11285" y="5097"/>
                  </a:cubicBezTo>
                  <a:cubicBezTo>
                    <a:pt x="13446" y="5708"/>
                    <a:pt x="14271" y="8612"/>
                    <a:pt x="15117" y="12067"/>
                  </a:cubicBezTo>
                  <a:cubicBezTo>
                    <a:pt x="13735" y="14848"/>
                    <a:pt x="12450" y="17138"/>
                    <a:pt x="10312" y="16534"/>
                  </a:cubicBezTo>
                  <a:cubicBezTo>
                    <a:pt x="8151" y="15924"/>
                    <a:pt x="7315" y="13008"/>
                    <a:pt x="6469" y="9554"/>
                  </a:cubicBezTo>
                  <a:close/>
                  <a:moveTo>
                    <a:pt x="7926" y="11848"/>
                  </a:moveTo>
                  <a:cubicBezTo>
                    <a:pt x="8206" y="12791"/>
                    <a:pt x="8514" y="13618"/>
                    <a:pt x="8887" y="14290"/>
                  </a:cubicBezTo>
                  <a:lnTo>
                    <a:pt x="9579" y="6388"/>
                  </a:lnTo>
                  <a:cubicBezTo>
                    <a:pt x="9109" y="6822"/>
                    <a:pt x="8677" y="7447"/>
                    <a:pt x="8249" y="8189"/>
                  </a:cubicBezTo>
                  <a:lnTo>
                    <a:pt x="7926" y="11848"/>
                  </a:lnTo>
                  <a:close/>
                  <a:moveTo>
                    <a:pt x="9896" y="14953"/>
                  </a:moveTo>
                  <a:cubicBezTo>
                    <a:pt x="10099" y="15084"/>
                    <a:pt x="10315" y="15184"/>
                    <a:pt x="10557" y="15248"/>
                  </a:cubicBezTo>
                  <a:cubicBezTo>
                    <a:pt x="10679" y="15281"/>
                    <a:pt x="10797" y="15298"/>
                    <a:pt x="10912" y="15309"/>
                  </a:cubicBezTo>
                  <a:lnTo>
                    <a:pt x="11755" y="6255"/>
                  </a:lnTo>
                  <a:cubicBezTo>
                    <a:pt x="11643" y="6205"/>
                    <a:pt x="11527" y="6163"/>
                    <a:pt x="11404" y="6131"/>
                  </a:cubicBezTo>
                  <a:cubicBezTo>
                    <a:pt x="11163" y="6066"/>
                    <a:pt x="10938" y="6048"/>
                    <a:pt x="10721" y="6066"/>
                  </a:cubicBezTo>
                  <a:lnTo>
                    <a:pt x="9896" y="14953"/>
                  </a:lnTo>
                  <a:close/>
                  <a:moveTo>
                    <a:pt x="12018" y="15401"/>
                  </a:moveTo>
                  <a:cubicBezTo>
                    <a:pt x="12451" y="15112"/>
                    <a:pt x="12844" y="14657"/>
                    <a:pt x="13226" y="14085"/>
                  </a:cubicBezTo>
                  <a:lnTo>
                    <a:pt x="13671" y="9231"/>
                  </a:lnTo>
                  <a:cubicBezTo>
                    <a:pt x="13409" y="8483"/>
                    <a:pt x="13115" y="7842"/>
                    <a:pt x="12755" y="7338"/>
                  </a:cubicBezTo>
                  <a:lnTo>
                    <a:pt x="12018" y="15401"/>
                  </a:lnTo>
                  <a:close/>
                  <a:moveTo>
                    <a:pt x="17569" y="14225"/>
                  </a:moveTo>
                  <a:cubicBezTo>
                    <a:pt x="17809" y="14981"/>
                    <a:pt x="18068" y="15640"/>
                    <a:pt x="18381" y="16171"/>
                  </a:cubicBezTo>
                  <a:lnTo>
                    <a:pt x="18883" y="9826"/>
                  </a:lnTo>
                  <a:cubicBezTo>
                    <a:pt x="18496" y="10227"/>
                    <a:pt x="18140" y="10774"/>
                    <a:pt x="17789" y="11421"/>
                  </a:cubicBezTo>
                  <a:lnTo>
                    <a:pt x="17569" y="14225"/>
                  </a:lnTo>
                  <a:close/>
                  <a:moveTo>
                    <a:pt x="19556" y="17463"/>
                  </a:moveTo>
                  <a:cubicBezTo>
                    <a:pt x="19840" y="17716"/>
                    <a:pt x="20160" y="17896"/>
                    <a:pt x="20532" y="17987"/>
                  </a:cubicBezTo>
                  <a:lnTo>
                    <a:pt x="21280" y="9117"/>
                  </a:lnTo>
                  <a:cubicBezTo>
                    <a:pt x="20907" y="9037"/>
                    <a:pt x="20569" y="9067"/>
                    <a:pt x="20254" y="9182"/>
                  </a:cubicBezTo>
                  <a:cubicBezTo>
                    <a:pt x="20254" y="9182"/>
                    <a:pt x="19556" y="17463"/>
                    <a:pt x="19556" y="1746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44" name="Shape 34197">
              <a:extLst>
                <a:ext uri="{FF2B5EF4-FFF2-40B4-BE49-F238E27FC236}">
                  <a16:creationId xmlns:a16="http://schemas.microsoft.com/office/drawing/2014/main" id="{A4EDF708-981A-4DB8-B991-966FB4C3CD17}"/>
                </a:ext>
              </a:extLst>
            </p:cNvPr>
            <p:cNvSpPr/>
            <p:nvPr/>
          </p:nvSpPr>
          <p:spPr>
            <a:xfrm>
              <a:off x="13886540" y="2993820"/>
              <a:ext cx="578410" cy="610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285" extrusionOk="0">
                  <a:moveTo>
                    <a:pt x="7646" y="529"/>
                  </a:moveTo>
                  <a:cubicBezTo>
                    <a:pt x="7990" y="7"/>
                    <a:pt x="8716" y="-158"/>
                    <a:pt x="9266" y="168"/>
                  </a:cubicBezTo>
                  <a:lnTo>
                    <a:pt x="20724" y="6954"/>
                  </a:lnTo>
                  <a:cubicBezTo>
                    <a:pt x="21274" y="7280"/>
                    <a:pt x="21435" y="7971"/>
                    <a:pt x="21091" y="8493"/>
                  </a:cubicBezTo>
                  <a:lnTo>
                    <a:pt x="13003" y="20763"/>
                  </a:lnTo>
                  <a:cubicBezTo>
                    <a:pt x="12659" y="21284"/>
                    <a:pt x="11938" y="21442"/>
                    <a:pt x="11388" y="21116"/>
                  </a:cubicBezTo>
                  <a:lnTo>
                    <a:pt x="8398" y="19345"/>
                  </a:lnTo>
                  <a:lnTo>
                    <a:pt x="10574" y="16044"/>
                  </a:lnTo>
                  <a:cubicBezTo>
                    <a:pt x="10918" y="15523"/>
                    <a:pt x="10752" y="14839"/>
                    <a:pt x="10202" y="14513"/>
                  </a:cubicBezTo>
                  <a:lnTo>
                    <a:pt x="8206" y="13331"/>
                  </a:lnTo>
                  <a:cubicBezTo>
                    <a:pt x="7656" y="13006"/>
                    <a:pt x="6935" y="13163"/>
                    <a:pt x="6591" y="13685"/>
                  </a:cubicBezTo>
                  <a:lnTo>
                    <a:pt x="4415" y="16986"/>
                  </a:lnTo>
                  <a:lnTo>
                    <a:pt x="1926" y="15512"/>
                  </a:lnTo>
                  <a:cubicBezTo>
                    <a:pt x="1376" y="15186"/>
                    <a:pt x="1202" y="14498"/>
                    <a:pt x="1545" y="13976"/>
                  </a:cubicBezTo>
                  <a:lnTo>
                    <a:pt x="552" y="13387"/>
                  </a:lnTo>
                  <a:cubicBezTo>
                    <a:pt x="2" y="13062"/>
                    <a:pt x="-165" y="12378"/>
                    <a:pt x="179" y="11857"/>
                  </a:cubicBezTo>
                  <a:lnTo>
                    <a:pt x="7646" y="529"/>
                  </a:lnTo>
                  <a:close/>
                  <a:moveTo>
                    <a:pt x="8332" y="1585"/>
                  </a:moveTo>
                  <a:lnTo>
                    <a:pt x="1799" y="11496"/>
                  </a:lnTo>
                  <a:cubicBezTo>
                    <a:pt x="1799" y="11496"/>
                    <a:pt x="1170" y="12444"/>
                    <a:pt x="2166" y="13034"/>
                  </a:cubicBezTo>
                  <a:lnTo>
                    <a:pt x="9326" y="2173"/>
                  </a:lnTo>
                  <a:cubicBezTo>
                    <a:pt x="9498" y="1913"/>
                    <a:pt x="9416" y="1577"/>
                    <a:pt x="9141" y="1414"/>
                  </a:cubicBezTo>
                  <a:cubicBezTo>
                    <a:pt x="8866" y="1251"/>
                    <a:pt x="8504" y="1324"/>
                    <a:pt x="8332" y="1585"/>
                  </a:cubicBezTo>
                  <a:close/>
                  <a:moveTo>
                    <a:pt x="6784" y="14449"/>
                  </a:moveTo>
                  <a:cubicBezTo>
                    <a:pt x="7128" y="13927"/>
                    <a:pt x="7849" y="13769"/>
                    <a:pt x="8399" y="14095"/>
                  </a:cubicBezTo>
                  <a:lnTo>
                    <a:pt x="9393" y="14684"/>
                  </a:lnTo>
                  <a:cubicBezTo>
                    <a:pt x="9943" y="15010"/>
                    <a:pt x="10109" y="15693"/>
                    <a:pt x="9766" y="16215"/>
                  </a:cubicBezTo>
                  <a:lnTo>
                    <a:pt x="7897" y="19049"/>
                  </a:lnTo>
                  <a:cubicBezTo>
                    <a:pt x="7554" y="19570"/>
                    <a:pt x="6827" y="19735"/>
                    <a:pt x="6277" y="19410"/>
                  </a:cubicBezTo>
                  <a:lnTo>
                    <a:pt x="5284" y="18821"/>
                  </a:lnTo>
                  <a:cubicBezTo>
                    <a:pt x="4733" y="18495"/>
                    <a:pt x="4572" y="17804"/>
                    <a:pt x="4916" y="17283"/>
                  </a:cubicBezTo>
                  <a:lnTo>
                    <a:pt x="6784" y="14449"/>
                  </a:lnTo>
                  <a:close/>
                  <a:moveTo>
                    <a:pt x="7465" y="15512"/>
                  </a:moveTo>
                  <a:cubicBezTo>
                    <a:pt x="7293" y="15773"/>
                    <a:pt x="7369" y="16116"/>
                    <a:pt x="7645" y="16279"/>
                  </a:cubicBezTo>
                  <a:cubicBezTo>
                    <a:pt x="7920" y="16442"/>
                    <a:pt x="8287" y="16362"/>
                    <a:pt x="8459" y="16101"/>
                  </a:cubicBezTo>
                  <a:cubicBezTo>
                    <a:pt x="8630" y="15840"/>
                    <a:pt x="8546" y="15492"/>
                    <a:pt x="8271" y="15329"/>
                  </a:cubicBezTo>
                  <a:cubicBezTo>
                    <a:pt x="7995" y="15166"/>
                    <a:pt x="7637" y="15251"/>
                    <a:pt x="7465" y="1551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45" name="Shape 34198">
              <a:extLst>
                <a:ext uri="{FF2B5EF4-FFF2-40B4-BE49-F238E27FC236}">
                  <a16:creationId xmlns:a16="http://schemas.microsoft.com/office/drawing/2014/main" id="{16824F75-0C96-4C94-9117-E72D3B2803D8}"/>
                </a:ext>
              </a:extLst>
            </p:cNvPr>
            <p:cNvSpPr/>
            <p:nvPr/>
          </p:nvSpPr>
          <p:spPr>
            <a:xfrm>
              <a:off x="10894630" y="2650276"/>
              <a:ext cx="621486" cy="9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353" extrusionOk="0">
                  <a:moveTo>
                    <a:pt x="15021" y="3564"/>
                  </a:moveTo>
                  <a:lnTo>
                    <a:pt x="1858" y="5543"/>
                  </a:lnTo>
                  <a:lnTo>
                    <a:pt x="6199" y="17788"/>
                  </a:lnTo>
                  <a:lnTo>
                    <a:pt x="19362" y="15809"/>
                  </a:lnTo>
                  <a:cubicBezTo>
                    <a:pt x="19362" y="15809"/>
                    <a:pt x="15021" y="3564"/>
                    <a:pt x="15021" y="3564"/>
                  </a:cubicBezTo>
                  <a:close/>
                  <a:moveTo>
                    <a:pt x="10139" y="2364"/>
                  </a:moveTo>
                  <a:lnTo>
                    <a:pt x="5438" y="3070"/>
                  </a:lnTo>
                  <a:cubicBezTo>
                    <a:pt x="5178" y="3109"/>
                    <a:pt x="5016" y="3278"/>
                    <a:pt x="5076" y="3447"/>
                  </a:cubicBezTo>
                  <a:cubicBezTo>
                    <a:pt x="5136" y="3616"/>
                    <a:pt x="5395" y="3722"/>
                    <a:pt x="5655" y="3683"/>
                  </a:cubicBezTo>
                  <a:lnTo>
                    <a:pt x="10356" y="2976"/>
                  </a:lnTo>
                  <a:cubicBezTo>
                    <a:pt x="10615" y="2937"/>
                    <a:pt x="10777" y="2768"/>
                    <a:pt x="10717" y="2599"/>
                  </a:cubicBezTo>
                  <a:cubicBezTo>
                    <a:pt x="10657" y="2430"/>
                    <a:pt x="10398" y="2325"/>
                    <a:pt x="10139" y="2364"/>
                  </a:cubicBezTo>
                  <a:close/>
                  <a:moveTo>
                    <a:pt x="14119" y="19177"/>
                  </a:moveTo>
                  <a:cubicBezTo>
                    <a:pt x="14897" y="19060"/>
                    <a:pt x="15383" y="18554"/>
                    <a:pt x="15204" y="18046"/>
                  </a:cubicBezTo>
                  <a:cubicBezTo>
                    <a:pt x="15024" y="17539"/>
                    <a:pt x="14246" y="17223"/>
                    <a:pt x="13468" y="17340"/>
                  </a:cubicBezTo>
                  <a:cubicBezTo>
                    <a:pt x="12689" y="17457"/>
                    <a:pt x="12203" y="17963"/>
                    <a:pt x="12383" y="18470"/>
                  </a:cubicBezTo>
                  <a:cubicBezTo>
                    <a:pt x="12563" y="18978"/>
                    <a:pt x="13340" y="19294"/>
                    <a:pt x="14119" y="19177"/>
                  </a:cubicBezTo>
                  <a:close/>
                  <a:moveTo>
                    <a:pt x="19724" y="19624"/>
                  </a:moveTo>
                  <a:lnTo>
                    <a:pt x="8442" y="21320"/>
                  </a:lnTo>
                  <a:cubicBezTo>
                    <a:pt x="7403" y="21476"/>
                    <a:pt x="6367" y="21054"/>
                    <a:pt x="6127" y="20378"/>
                  </a:cubicBezTo>
                  <a:lnTo>
                    <a:pt x="50" y="3235"/>
                  </a:lnTo>
                  <a:cubicBezTo>
                    <a:pt x="-190" y="2559"/>
                    <a:pt x="458" y="1884"/>
                    <a:pt x="1496" y="1728"/>
                  </a:cubicBezTo>
                  <a:lnTo>
                    <a:pt x="12778" y="32"/>
                  </a:lnTo>
                  <a:cubicBezTo>
                    <a:pt x="13817" y="-124"/>
                    <a:pt x="14853" y="298"/>
                    <a:pt x="15093" y="974"/>
                  </a:cubicBezTo>
                  <a:lnTo>
                    <a:pt x="21170" y="18117"/>
                  </a:lnTo>
                  <a:cubicBezTo>
                    <a:pt x="21410" y="18793"/>
                    <a:pt x="20762" y="19468"/>
                    <a:pt x="19724" y="1962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46" name="Shape 34199">
              <a:extLst>
                <a:ext uri="{FF2B5EF4-FFF2-40B4-BE49-F238E27FC236}">
                  <a16:creationId xmlns:a16="http://schemas.microsoft.com/office/drawing/2014/main" id="{0C760677-903A-42A2-895E-F33A185CEB0B}"/>
                </a:ext>
              </a:extLst>
            </p:cNvPr>
            <p:cNvSpPr/>
            <p:nvPr/>
          </p:nvSpPr>
          <p:spPr>
            <a:xfrm>
              <a:off x="11662409" y="2578131"/>
              <a:ext cx="539930" cy="685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37"/>
                  </a:moveTo>
                  <a:lnTo>
                    <a:pt x="1844" y="21600"/>
                  </a:lnTo>
                  <a:lnTo>
                    <a:pt x="21600" y="20512"/>
                  </a:lnTo>
                  <a:lnTo>
                    <a:pt x="20076" y="3352"/>
                  </a:lnTo>
                  <a:lnTo>
                    <a:pt x="15202" y="0"/>
                  </a:lnTo>
                  <a:lnTo>
                    <a:pt x="0" y="837"/>
                  </a:lnTo>
                  <a:close/>
                  <a:moveTo>
                    <a:pt x="6705" y="5273"/>
                  </a:moveTo>
                  <a:lnTo>
                    <a:pt x="13900" y="4876"/>
                  </a:lnTo>
                  <a:lnTo>
                    <a:pt x="13951" y="5450"/>
                  </a:lnTo>
                  <a:lnTo>
                    <a:pt x="6756" y="5846"/>
                  </a:lnTo>
                  <a:lnTo>
                    <a:pt x="6705" y="5273"/>
                  </a:lnTo>
                  <a:close/>
                  <a:moveTo>
                    <a:pt x="3609" y="11120"/>
                  </a:moveTo>
                  <a:lnTo>
                    <a:pt x="18000" y="10328"/>
                  </a:lnTo>
                  <a:lnTo>
                    <a:pt x="18049" y="10884"/>
                  </a:lnTo>
                  <a:lnTo>
                    <a:pt x="3658" y="11677"/>
                  </a:lnTo>
                  <a:lnTo>
                    <a:pt x="3609" y="11120"/>
                  </a:lnTo>
                  <a:close/>
                  <a:moveTo>
                    <a:pt x="3859" y="13936"/>
                  </a:moveTo>
                  <a:lnTo>
                    <a:pt x="18250" y="13144"/>
                  </a:lnTo>
                  <a:lnTo>
                    <a:pt x="18301" y="13717"/>
                  </a:lnTo>
                  <a:lnTo>
                    <a:pt x="3910" y="14509"/>
                  </a:lnTo>
                  <a:lnTo>
                    <a:pt x="3859" y="13936"/>
                  </a:lnTo>
                  <a:close/>
                  <a:moveTo>
                    <a:pt x="4109" y="16753"/>
                  </a:moveTo>
                  <a:lnTo>
                    <a:pt x="11305" y="16357"/>
                  </a:lnTo>
                  <a:lnTo>
                    <a:pt x="11356" y="16930"/>
                  </a:lnTo>
                  <a:lnTo>
                    <a:pt x="4160" y="17326"/>
                  </a:lnTo>
                  <a:lnTo>
                    <a:pt x="4109" y="16753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47" name="Shape 34200">
              <a:extLst>
                <a:ext uri="{FF2B5EF4-FFF2-40B4-BE49-F238E27FC236}">
                  <a16:creationId xmlns:a16="http://schemas.microsoft.com/office/drawing/2014/main" id="{9E62A727-D85A-4248-A594-158AD904DAEA}"/>
                </a:ext>
              </a:extLst>
            </p:cNvPr>
            <p:cNvSpPr/>
            <p:nvPr/>
          </p:nvSpPr>
          <p:spPr>
            <a:xfrm>
              <a:off x="12531620" y="6289836"/>
              <a:ext cx="641868" cy="650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0" y="8656"/>
                  </a:moveTo>
                  <a:lnTo>
                    <a:pt x="3891" y="13472"/>
                  </a:lnTo>
                  <a:cubicBezTo>
                    <a:pt x="3891" y="13472"/>
                    <a:pt x="5113" y="13644"/>
                    <a:pt x="5432" y="12623"/>
                  </a:cubicBezTo>
                  <a:cubicBezTo>
                    <a:pt x="5784" y="11492"/>
                    <a:pt x="7687" y="9934"/>
                    <a:pt x="9148" y="11824"/>
                  </a:cubicBezTo>
                  <a:cubicBezTo>
                    <a:pt x="10609" y="13713"/>
                    <a:pt x="9118" y="15051"/>
                    <a:pt x="7911" y="15308"/>
                  </a:cubicBezTo>
                  <a:cubicBezTo>
                    <a:pt x="6818" y="15541"/>
                    <a:pt x="6446" y="16635"/>
                    <a:pt x="6446" y="16635"/>
                  </a:cubicBezTo>
                  <a:lnTo>
                    <a:pt x="10458" y="21600"/>
                  </a:lnTo>
                  <a:lnTo>
                    <a:pt x="14739" y="18125"/>
                  </a:lnTo>
                  <a:cubicBezTo>
                    <a:pt x="14739" y="18125"/>
                    <a:pt x="14656" y="17235"/>
                    <a:pt x="13766" y="16921"/>
                  </a:cubicBezTo>
                  <a:cubicBezTo>
                    <a:pt x="12685" y="16541"/>
                    <a:pt x="11239" y="14858"/>
                    <a:pt x="13261" y="13217"/>
                  </a:cubicBezTo>
                  <a:cubicBezTo>
                    <a:pt x="15282" y="11577"/>
                    <a:pt x="16620" y="13268"/>
                    <a:pt x="16756" y="14619"/>
                  </a:cubicBezTo>
                  <a:cubicBezTo>
                    <a:pt x="16858" y="15631"/>
                    <a:pt x="17668" y="15748"/>
                    <a:pt x="17668" y="15748"/>
                  </a:cubicBezTo>
                  <a:lnTo>
                    <a:pt x="21273" y="12822"/>
                  </a:lnTo>
                  <a:cubicBezTo>
                    <a:pt x="21273" y="12822"/>
                    <a:pt x="18291" y="9357"/>
                    <a:pt x="17693" y="8295"/>
                  </a:cubicBezTo>
                  <a:cubicBezTo>
                    <a:pt x="17052" y="7158"/>
                    <a:pt x="18759" y="6911"/>
                    <a:pt x="19060" y="6845"/>
                  </a:cubicBezTo>
                  <a:cubicBezTo>
                    <a:pt x="20796" y="6467"/>
                    <a:pt x="21600" y="4760"/>
                    <a:pt x="20175" y="2996"/>
                  </a:cubicBezTo>
                  <a:cubicBezTo>
                    <a:pt x="18749" y="1232"/>
                    <a:pt x="16519" y="2306"/>
                    <a:pt x="16165" y="3733"/>
                  </a:cubicBezTo>
                  <a:cubicBezTo>
                    <a:pt x="15902" y="4793"/>
                    <a:pt x="15415" y="5326"/>
                    <a:pt x="14915" y="4919"/>
                  </a:cubicBezTo>
                  <a:cubicBezTo>
                    <a:pt x="13746" y="3966"/>
                    <a:pt x="10665" y="0"/>
                    <a:pt x="10665" y="0"/>
                  </a:cubicBezTo>
                  <a:lnTo>
                    <a:pt x="7285" y="2743"/>
                  </a:lnTo>
                  <a:cubicBezTo>
                    <a:pt x="7285" y="2743"/>
                    <a:pt x="7256" y="4048"/>
                    <a:pt x="8291" y="4295"/>
                  </a:cubicBezTo>
                  <a:cubicBezTo>
                    <a:pt x="9849" y="4668"/>
                    <a:pt x="10626" y="6514"/>
                    <a:pt x="9021" y="7816"/>
                  </a:cubicBezTo>
                  <a:cubicBezTo>
                    <a:pt x="7417" y="9118"/>
                    <a:pt x="5847" y="8156"/>
                    <a:pt x="5733" y="6515"/>
                  </a:cubicBezTo>
                  <a:cubicBezTo>
                    <a:pt x="5669" y="5595"/>
                    <a:pt x="4421" y="5079"/>
                    <a:pt x="4421" y="5079"/>
                  </a:cubicBezTo>
                  <a:cubicBezTo>
                    <a:pt x="4421" y="5079"/>
                    <a:pt x="0" y="8656"/>
                    <a:pt x="0" y="86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48" name="Shape 34201">
              <a:extLst>
                <a:ext uri="{FF2B5EF4-FFF2-40B4-BE49-F238E27FC236}">
                  <a16:creationId xmlns:a16="http://schemas.microsoft.com/office/drawing/2014/main" id="{09CCEB26-00D5-4EAE-BB3C-9E3CD8521666}"/>
                </a:ext>
              </a:extLst>
            </p:cNvPr>
            <p:cNvSpPr/>
            <p:nvPr/>
          </p:nvSpPr>
          <p:spPr>
            <a:xfrm>
              <a:off x="11981887" y="4201963"/>
              <a:ext cx="441404" cy="383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0" y="307"/>
                  </a:moveTo>
                  <a:lnTo>
                    <a:pt x="120" y="8229"/>
                  </a:lnTo>
                  <a:cubicBezTo>
                    <a:pt x="120" y="8229"/>
                    <a:pt x="1074" y="9367"/>
                    <a:pt x="2052" y="8590"/>
                  </a:cubicBezTo>
                  <a:cubicBezTo>
                    <a:pt x="3133" y="7728"/>
                    <a:pt x="5865" y="7659"/>
                    <a:pt x="5855" y="10716"/>
                  </a:cubicBezTo>
                  <a:cubicBezTo>
                    <a:pt x="5845" y="13772"/>
                    <a:pt x="3624" y="13944"/>
                    <a:pt x="2389" y="13251"/>
                  </a:cubicBezTo>
                  <a:cubicBezTo>
                    <a:pt x="1272" y="12623"/>
                    <a:pt x="199" y="13432"/>
                    <a:pt x="199" y="13432"/>
                  </a:cubicBezTo>
                  <a:lnTo>
                    <a:pt x="323" y="21600"/>
                  </a:lnTo>
                  <a:lnTo>
                    <a:pt x="6451" y="21477"/>
                  </a:lnTo>
                  <a:cubicBezTo>
                    <a:pt x="6451" y="21477"/>
                    <a:pt x="6986" y="20514"/>
                    <a:pt x="6421" y="19495"/>
                  </a:cubicBezTo>
                  <a:cubicBezTo>
                    <a:pt x="5733" y="18260"/>
                    <a:pt x="5615" y="15424"/>
                    <a:pt x="8509" y="15365"/>
                  </a:cubicBezTo>
                  <a:cubicBezTo>
                    <a:pt x="11403" y="15307"/>
                    <a:pt x="11419" y="18067"/>
                    <a:pt x="10615" y="19535"/>
                  </a:cubicBezTo>
                  <a:cubicBezTo>
                    <a:pt x="10013" y="20636"/>
                    <a:pt x="10643" y="21392"/>
                    <a:pt x="10643" y="21392"/>
                  </a:cubicBezTo>
                  <a:lnTo>
                    <a:pt x="15804" y="21289"/>
                  </a:lnTo>
                  <a:cubicBezTo>
                    <a:pt x="15804" y="21289"/>
                    <a:pt x="15557" y="15444"/>
                    <a:pt x="15758" y="13903"/>
                  </a:cubicBezTo>
                  <a:cubicBezTo>
                    <a:pt x="15974" y="12251"/>
                    <a:pt x="17639" y="13349"/>
                    <a:pt x="17948" y="13520"/>
                  </a:cubicBezTo>
                  <a:cubicBezTo>
                    <a:pt x="19729" y="14509"/>
                    <a:pt x="21600" y="13423"/>
                    <a:pt x="21556" y="10521"/>
                  </a:cubicBezTo>
                  <a:cubicBezTo>
                    <a:pt x="21512" y="7619"/>
                    <a:pt x="18822" y="6942"/>
                    <a:pt x="17537" y="8101"/>
                  </a:cubicBezTo>
                  <a:cubicBezTo>
                    <a:pt x="16582" y="8962"/>
                    <a:pt x="15790" y="9114"/>
                    <a:pt x="15630" y="8309"/>
                  </a:cubicBezTo>
                  <a:cubicBezTo>
                    <a:pt x="15257" y="6427"/>
                    <a:pt x="15266" y="0"/>
                    <a:pt x="15266" y="0"/>
                  </a:cubicBezTo>
                  <a:lnTo>
                    <a:pt x="10428" y="97"/>
                  </a:lnTo>
                  <a:cubicBezTo>
                    <a:pt x="10428" y="97"/>
                    <a:pt x="9511" y="1388"/>
                    <a:pt x="10249" y="2454"/>
                  </a:cubicBezTo>
                  <a:cubicBezTo>
                    <a:pt x="11360" y="4059"/>
                    <a:pt x="10780" y="6532"/>
                    <a:pt x="8483" y="6578"/>
                  </a:cubicBezTo>
                  <a:cubicBezTo>
                    <a:pt x="6187" y="6624"/>
                    <a:pt x="5468" y="4417"/>
                    <a:pt x="6490" y="2673"/>
                  </a:cubicBezTo>
                  <a:cubicBezTo>
                    <a:pt x="7062" y="1695"/>
                    <a:pt x="6320" y="191"/>
                    <a:pt x="6320" y="191"/>
                  </a:cubicBezTo>
                  <a:cubicBezTo>
                    <a:pt x="6320" y="191"/>
                    <a:pt x="0" y="307"/>
                    <a:pt x="0" y="30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49" name="Shape 34202">
              <a:extLst>
                <a:ext uri="{FF2B5EF4-FFF2-40B4-BE49-F238E27FC236}">
                  <a16:creationId xmlns:a16="http://schemas.microsoft.com/office/drawing/2014/main" id="{56BBAF80-9405-4938-A0B0-8FDB751ECE0D}"/>
                </a:ext>
              </a:extLst>
            </p:cNvPr>
            <p:cNvSpPr/>
            <p:nvPr/>
          </p:nvSpPr>
          <p:spPr>
            <a:xfrm>
              <a:off x="11678186" y="10413681"/>
              <a:ext cx="681752" cy="44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2"/>
                    <a:pt x="1350" y="2057"/>
                  </a:cubicBezTo>
                  <a:cubicBezTo>
                    <a:pt x="1350" y="2057"/>
                    <a:pt x="1350" y="17486"/>
                    <a:pt x="1364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2"/>
                    <a:pt x="19646" y="0"/>
                    <a:pt x="18900" y="0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lnTo>
                    <a:pt x="21600" y="18514"/>
                  </a:lnTo>
                  <a:lnTo>
                    <a:pt x="21600" y="19543"/>
                  </a:lnTo>
                  <a:cubicBezTo>
                    <a:pt x="21600" y="20679"/>
                    <a:pt x="2099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50" name="Shape 34203">
              <a:extLst>
                <a:ext uri="{FF2B5EF4-FFF2-40B4-BE49-F238E27FC236}">
                  <a16:creationId xmlns:a16="http://schemas.microsoft.com/office/drawing/2014/main" id="{68573E54-8FDF-45A6-BAB8-1D8EA914D267}"/>
                </a:ext>
              </a:extLst>
            </p:cNvPr>
            <p:cNvSpPr/>
            <p:nvPr/>
          </p:nvSpPr>
          <p:spPr>
            <a:xfrm>
              <a:off x="13517964" y="3878275"/>
              <a:ext cx="745620" cy="528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51" name="Shape 34204">
              <a:extLst>
                <a:ext uri="{FF2B5EF4-FFF2-40B4-BE49-F238E27FC236}">
                  <a16:creationId xmlns:a16="http://schemas.microsoft.com/office/drawing/2014/main" id="{5B5E886E-B919-4B60-8EAD-9C930F1AEC1F}"/>
                </a:ext>
              </a:extLst>
            </p:cNvPr>
            <p:cNvSpPr/>
            <p:nvPr/>
          </p:nvSpPr>
          <p:spPr>
            <a:xfrm>
              <a:off x="10622816" y="11265327"/>
              <a:ext cx="446006" cy="44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57" h="18957" extrusionOk="0">
                  <a:moveTo>
                    <a:pt x="5474" y="890"/>
                  </a:moveTo>
                  <a:cubicBezTo>
                    <a:pt x="729" y="3103"/>
                    <a:pt x="-1322" y="8738"/>
                    <a:pt x="890" y="13482"/>
                  </a:cubicBezTo>
                  <a:cubicBezTo>
                    <a:pt x="3103" y="18227"/>
                    <a:pt x="8738" y="20278"/>
                    <a:pt x="13482" y="18066"/>
                  </a:cubicBezTo>
                  <a:cubicBezTo>
                    <a:pt x="18227" y="15853"/>
                    <a:pt x="20278" y="10218"/>
                    <a:pt x="18066" y="5474"/>
                  </a:cubicBezTo>
                  <a:cubicBezTo>
                    <a:pt x="15853" y="729"/>
                    <a:pt x="10218" y="-1322"/>
                    <a:pt x="5474" y="890"/>
                  </a:cubicBezTo>
                  <a:close/>
                  <a:moveTo>
                    <a:pt x="6178" y="2402"/>
                  </a:moveTo>
                  <a:cubicBezTo>
                    <a:pt x="6348" y="2323"/>
                    <a:pt x="6545" y="2302"/>
                    <a:pt x="6734" y="2371"/>
                  </a:cubicBezTo>
                  <a:cubicBezTo>
                    <a:pt x="7112" y="2509"/>
                    <a:pt x="7308" y="2929"/>
                    <a:pt x="7170" y="3307"/>
                  </a:cubicBezTo>
                  <a:cubicBezTo>
                    <a:pt x="7033" y="3685"/>
                    <a:pt x="6612" y="3882"/>
                    <a:pt x="6234" y="3744"/>
                  </a:cubicBezTo>
                  <a:cubicBezTo>
                    <a:pt x="5856" y="3606"/>
                    <a:pt x="5660" y="3186"/>
                    <a:pt x="5798" y="2808"/>
                  </a:cubicBezTo>
                  <a:cubicBezTo>
                    <a:pt x="5866" y="2618"/>
                    <a:pt x="6009" y="2481"/>
                    <a:pt x="6178" y="2402"/>
                  </a:cubicBezTo>
                  <a:close/>
                  <a:moveTo>
                    <a:pt x="7039" y="4248"/>
                  </a:moveTo>
                  <a:cubicBezTo>
                    <a:pt x="7237" y="4156"/>
                    <a:pt x="7476" y="4242"/>
                    <a:pt x="7569" y="4441"/>
                  </a:cubicBezTo>
                  <a:lnTo>
                    <a:pt x="9434" y="8440"/>
                  </a:lnTo>
                  <a:cubicBezTo>
                    <a:pt x="9580" y="8433"/>
                    <a:pt x="9718" y="8366"/>
                    <a:pt x="9863" y="8419"/>
                  </a:cubicBezTo>
                  <a:cubicBezTo>
                    <a:pt x="10010" y="8472"/>
                    <a:pt x="10085" y="8605"/>
                    <a:pt x="10192" y="8705"/>
                  </a:cubicBezTo>
                  <a:lnTo>
                    <a:pt x="13175" y="7314"/>
                  </a:lnTo>
                  <a:cubicBezTo>
                    <a:pt x="13373" y="7222"/>
                    <a:pt x="13612" y="7309"/>
                    <a:pt x="13705" y="7507"/>
                  </a:cubicBezTo>
                  <a:cubicBezTo>
                    <a:pt x="13797" y="7705"/>
                    <a:pt x="13710" y="7944"/>
                    <a:pt x="13512" y="8037"/>
                  </a:cubicBezTo>
                  <a:lnTo>
                    <a:pt x="10529" y="9427"/>
                  </a:lnTo>
                  <a:cubicBezTo>
                    <a:pt x="10537" y="9574"/>
                    <a:pt x="10591" y="9717"/>
                    <a:pt x="10537" y="9863"/>
                  </a:cubicBezTo>
                  <a:cubicBezTo>
                    <a:pt x="10325" y="10447"/>
                    <a:pt x="9676" y="10750"/>
                    <a:pt x="9092" y="10537"/>
                  </a:cubicBezTo>
                  <a:cubicBezTo>
                    <a:pt x="8509" y="10325"/>
                    <a:pt x="8206" y="9676"/>
                    <a:pt x="8419" y="9092"/>
                  </a:cubicBezTo>
                  <a:cubicBezTo>
                    <a:pt x="8474" y="8942"/>
                    <a:pt x="8621" y="8880"/>
                    <a:pt x="8725" y="8771"/>
                  </a:cubicBezTo>
                  <a:lnTo>
                    <a:pt x="6860" y="4771"/>
                  </a:lnTo>
                  <a:cubicBezTo>
                    <a:pt x="6767" y="4573"/>
                    <a:pt x="6841" y="4340"/>
                    <a:pt x="7039" y="4248"/>
                  </a:cubicBezTo>
                  <a:close/>
                  <a:moveTo>
                    <a:pt x="2738" y="11823"/>
                  </a:moveTo>
                  <a:cubicBezTo>
                    <a:pt x="2908" y="11744"/>
                    <a:pt x="3105" y="11723"/>
                    <a:pt x="3294" y="11792"/>
                  </a:cubicBezTo>
                  <a:cubicBezTo>
                    <a:pt x="3672" y="11930"/>
                    <a:pt x="3868" y="12350"/>
                    <a:pt x="3730" y="12728"/>
                  </a:cubicBezTo>
                  <a:cubicBezTo>
                    <a:pt x="3593" y="13106"/>
                    <a:pt x="3172" y="13302"/>
                    <a:pt x="2794" y="13165"/>
                  </a:cubicBezTo>
                  <a:cubicBezTo>
                    <a:pt x="2416" y="13027"/>
                    <a:pt x="2220" y="12607"/>
                    <a:pt x="2358" y="12228"/>
                  </a:cubicBezTo>
                  <a:cubicBezTo>
                    <a:pt x="2426" y="12039"/>
                    <a:pt x="2569" y="11902"/>
                    <a:pt x="2738" y="11823"/>
                  </a:cubicBezTo>
                  <a:close/>
                  <a:moveTo>
                    <a:pt x="15620" y="5816"/>
                  </a:moveTo>
                  <a:cubicBezTo>
                    <a:pt x="15789" y="5737"/>
                    <a:pt x="15973" y="5722"/>
                    <a:pt x="16162" y="5791"/>
                  </a:cubicBezTo>
                  <a:cubicBezTo>
                    <a:pt x="16540" y="5929"/>
                    <a:pt x="16736" y="6349"/>
                    <a:pt x="16598" y="6728"/>
                  </a:cubicBezTo>
                  <a:cubicBezTo>
                    <a:pt x="16461" y="7106"/>
                    <a:pt x="16054" y="7296"/>
                    <a:pt x="15675" y="7158"/>
                  </a:cubicBezTo>
                  <a:cubicBezTo>
                    <a:pt x="15297" y="7020"/>
                    <a:pt x="15101" y="6600"/>
                    <a:pt x="15239" y="6222"/>
                  </a:cubicBezTo>
                  <a:cubicBezTo>
                    <a:pt x="15308" y="6033"/>
                    <a:pt x="15451" y="5895"/>
                    <a:pt x="15620" y="5816"/>
                  </a:cubicBezTo>
                  <a:close/>
                  <a:moveTo>
                    <a:pt x="12166" y="15243"/>
                  </a:moveTo>
                  <a:cubicBezTo>
                    <a:pt x="12335" y="15164"/>
                    <a:pt x="12533" y="15143"/>
                    <a:pt x="12722" y="15212"/>
                  </a:cubicBezTo>
                  <a:cubicBezTo>
                    <a:pt x="13100" y="15350"/>
                    <a:pt x="13296" y="15770"/>
                    <a:pt x="13158" y="16148"/>
                  </a:cubicBezTo>
                  <a:cubicBezTo>
                    <a:pt x="13021" y="16526"/>
                    <a:pt x="12600" y="16723"/>
                    <a:pt x="12222" y="16585"/>
                  </a:cubicBezTo>
                  <a:cubicBezTo>
                    <a:pt x="11844" y="16447"/>
                    <a:pt x="11648" y="16027"/>
                    <a:pt x="11785" y="15649"/>
                  </a:cubicBezTo>
                  <a:cubicBezTo>
                    <a:pt x="11854" y="15460"/>
                    <a:pt x="11997" y="15322"/>
                    <a:pt x="12166" y="1524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52" name="Shape 34205">
              <a:extLst>
                <a:ext uri="{FF2B5EF4-FFF2-40B4-BE49-F238E27FC236}">
                  <a16:creationId xmlns:a16="http://schemas.microsoft.com/office/drawing/2014/main" id="{DBE2F62A-E526-4C54-A184-1A110BB3CACA}"/>
                </a:ext>
              </a:extLst>
            </p:cNvPr>
            <p:cNvSpPr/>
            <p:nvPr/>
          </p:nvSpPr>
          <p:spPr>
            <a:xfrm>
              <a:off x="11074336" y="12293991"/>
              <a:ext cx="529370" cy="550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369" extrusionOk="0">
                  <a:moveTo>
                    <a:pt x="9892" y="341"/>
                  </a:moveTo>
                  <a:cubicBezTo>
                    <a:pt x="10333" y="-98"/>
                    <a:pt x="11063" y="-117"/>
                    <a:pt x="11519" y="307"/>
                  </a:cubicBezTo>
                  <a:lnTo>
                    <a:pt x="21020" y="9136"/>
                  </a:lnTo>
                  <a:cubicBezTo>
                    <a:pt x="21476" y="9561"/>
                    <a:pt x="21482" y="10263"/>
                    <a:pt x="21042" y="10702"/>
                  </a:cubicBezTo>
                  <a:lnTo>
                    <a:pt x="10676" y="21032"/>
                  </a:lnTo>
                  <a:cubicBezTo>
                    <a:pt x="10236" y="21471"/>
                    <a:pt x="9512" y="21483"/>
                    <a:pt x="9056" y="21059"/>
                  </a:cubicBezTo>
                  <a:lnTo>
                    <a:pt x="6577" y="18755"/>
                  </a:lnTo>
                  <a:lnTo>
                    <a:pt x="9366" y="15976"/>
                  </a:lnTo>
                  <a:cubicBezTo>
                    <a:pt x="9806" y="15537"/>
                    <a:pt x="9793" y="14841"/>
                    <a:pt x="9337" y="14417"/>
                  </a:cubicBezTo>
                  <a:lnTo>
                    <a:pt x="7682" y="12879"/>
                  </a:lnTo>
                  <a:cubicBezTo>
                    <a:pt x="7226" y="12455"/>
                    <a:pt x="6503" y="12467"/>
                    <a:pt x="6062" y="12906"/>
                  </a:cubicBezTo>
                  <a:lnTo>
                    <a:pt x="3274" y="15685"/>
                  </a:lnTo>
                  <a:lnTo>
                    <a:pt x="1210" y="13767"/>
                  </a:lnTo>
                  <a:cubicBezTo>
                    <a:pt x="754" y="13343"/>
                    <a:pt x="734" y="12641"/>
                    <a:pt x="1175" y="12202"/>
                  </a:cubicBezTo>
                  <a:lnTo>
                    <a:pt x="351" y="11436"/>
                  </a:lnTo>
                  <a:cubicBezTo>
                    <a:pt x="-105" y="11012"/>
                    <a:pt x="-118" y="10316"/>
                    <a:pt x="322" y="9877"/>
                  </a:cubicBezTo>
                  <a:lnTo>
                    <a:pt x="9892" y="341"/>
                  </a:lnTo>
                  <a:close/>
                  <a:moveTo>
                    <a:pt x="10322" y="1500"/>
                  </a:moveTo>
                  <a:lnTo>
                    <a:pt x="1949" y="9844"/>
                  </a:lnTo>
                  <a:cubicBezTo>
                    <a:pt x="1949" y="9844"/>
                    <a:pt x="1145" y="10641"/>
                    <a:pt x="1971" y="11409"/>
                  </a:cubicBezTo>
                  <a:lnTo>
                    <a:pt x="11146" y="2266"/>
                  </a:lnTo>
                  <a:cubicBezTo>
                    <a:pt x="11366" y="2046"/>
                    <a:pt x="11360" y="1705"/>
                    <a:pt x="11132" y="1492"/>
                  </a:cubicBezTo>
                  <a:cubicBezTo>
                    <a:pt x="10904" y="1281"/>
                    <a:pt x="10542" y="1280"/>
                    <a:pt x="10322" y="1500"/>
                  </a:cubicBezTo>
                  <a:close/>
                  <a:moveTo>
                    <a:pt x="6083" y="13685"/>
                  </a:moveTo>
                  <a:cubicBezTo>
                    <a:pt x="6523" y="13247"/>
                    <a:pt x="7247" y="13234"/>
                    <a:pt x="7703" y="13658"/>
                  </a:cubicBezTo>
                  <a:lnTo>
                    <a:pt x="8527" y="14424"/>
                  </a:lnTo>
                  <a:cubicBezTo>
                    <a:pt x="8983" y="14848"/>
                    <a:pt x="8996" y="15544"/>
                    <a:pt x="8555" y="15983"/>
                  </a:cubicBezTo>
                  <a:lnTo>
                    <a:pt x="6161" y="18369"/>
                  </a:lnTo>
                  <a:cubicBezTo>
                    <a:pt x="5721" y="18808"/>
                    <a:pt x="4991" y="18826"/>
                    <a:pt x="4535" y="18403"/>
                  </a:cubicBezTo>
                  <a:lnTo>
                    <a:pt x="3711" y="17637"/>
                  </a:lnTo>
                  <a:cubicBezTo>
                    <a:pt x="3254" y="17213"/>
                    <a:pt x="3249" y="16510"/>
                    <a:pt x="3689" y="16071"/>
                  </a:cubicBezTo>
                  <a:lnTo>
                    <a:pt x="6083" y="13685"/>
                  </a:lnTo>
                  <a:close/>
                  <a:moveTo>
                    <a:pt x="6506" y="14851"/>
                  </a:moveTo>
                  <a:cubicBezTo>
                    <a:pt x="6286" y="15071"/>
                    <a:pt x="6285" y="15419"/>
                    <a:pt x="6514" y="15631"/>
                  </a:cubicBezTo>
                  <a:cubicBezTo>
                    <a:pt x="6742" y="15843"/>
                    <a:pt x="7110" y="15837"/>
                    <a:pt x="7330" y="15617"/>
                  </a:cubicBezTo>
                  <a:cubicBezTo>
                    <a:pt x="7550" y="15398"/>
                    <a:pt x="7544" y="15043"/>
                    <a:pt x="7316" y="14831"/>
                  </a:cubicBezTo>
                  <a:cubicBezTo>
                    <a:pt x="7088" y="14619"/>
                    <a:pt x="6726" y="14632"/>
                    <a:pt x="6506" y="1485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53" name="Shape 34206">
              <a:extLst>
                <a:ext uri="{FF2B5EF4-FFF2-40B4-BE49-F238E27FC236}">
                  <a16:creationId xmlns:a16="http://schemas.microsoft.com/office/drawing/2014/main" id="{4B300263-F600-48E9-BABE-58C76EB1051D}"/>
                </a:ext>
              </a:extLst>
            </p:cNvPr>
            <p:cNvSpPr/>
            <p:nvPr/>
          </p:nvSpPr>
          <p:spPr>
            <a:xfrm>
              <a:off x="10836598" y="8678073"/>
              <a:ext cx="776072" cy="459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11" extrusionOk="0">
                  <a:moveTo>
                    <a:pt x="3736" y="4687"/>
                  </a:moveTo>
                  <a:lnTo>
                    <a:pt x="4986" y="19624"/>
                  </a:lnTo>
                  <a:lnTo>
                    <a:pt x="17693" y="16625"/>
                  </a:lnTo>
                  <a:lnTo>
                    <a:pt x="16443" y="1688"/>
                  </a:lnTo>
                  <a:cubicBezTo>
                    <a:pt x="16443" y="1688"/>
                    <a:pt x="3736" y="4687"/>
                    <a:pt x="3736" y="4687"/>
                  </a:cubicBezTo>
                  <a:close/>
                  <a:moveTo>
                    <a:pt x="2231" y="9938"/>
                  </a:moveTo>
                  <a:lnTo>
                    <a:pt x="2678" y="15273"/>
                  </a:lnTo>
                  <a:cubicBezTo>
                    <a:pt x="2702" y="15567"/>
                    <a:pt x="2864" y="15772"/>
                    <a:pt x="3040" y="15731"/>
                  </a:cubicBezTo>
                  <a:cubicBezTo>
                    <a:pt x="3215" y="15690"/>
                    <a:pt x="3338" y="15417"/>
                    <a:pt x="3313" y="15123"/>
                  </a:cubicBezTo>
                  <a:lnTo>
                    <a:pt x="2867" y="9788"/>
                  </a:lnTo>
                  <a:cubicBezTo>
                    <a:pt x="2842" y="9494"/>
                    <a:pt x="2680" y="9288"/>
                    <a:pt x="2504" y="9330"/>
                  </a:cubicBezTo>
                  <a:cubicBezTo>
                    <a:pt x="2329" y="9371"/>
                    <a:pt x="2207" y="9644"/>
                    <a:pt x="2231" y="9938"/>
                  </a:cubicBezTo>
                  <a:close/>
                  <a:moveTo>
                    <a:pt x="19564" y="8023"/>
                  </a:moveTo>
                  <a:cubicBezTo>
                    <a:pt x="19490" y="7140"/>
                    <a:pt x="19004" y="6524"/>
                    <a:pt x="18477" y="6648"/>
                  </a:cubicBezTo>
                  <a:cubicBezTo>
                    <a:pt x="17951" y="6772"/>
                    <a:pt x="17584" y="7590"/>
                    <a:pt x="17658" y="8473"/>
                  </a:cubicBezTo>
                  <a:cubicBezTo>
                    <a:pt x="17732" y="9357"/>
                    <a:pt x="18219" y="9973"/>
                    <a:pt x="18745" y="9849"/>
                  </a:cubicBezTo>
                  <a:cubicBezTo>
                    <a:pt x="19272" y="9724"/>
                    <a:pt x="19638" y="8907"/>
                    <a:pt x="19564" y="8023"/>
                  </a:cubicBezTo>
                  <a:close/>
                  <a:moveTo>
                    <a:pt x="20344" y="1856"/>
                  </a:moveTo>
                  <a:lnTo>
                    <a:pt x="21415" y="14658"/>
                  </a:lnTo>
                  <a:cubicBezTo>
                    <a:pt x="21514" y="15837"/>
                    <a:pt x="21025" y="16926"/>
                    <a:pt x="20323" y="17092"/>
                  </a:cubicBezTo>
                  <a:lnTo>
                    <a:pt x="2533" y="21290"/>
                  </a:lnTo>
                  <a:cubicBezTo>
                    <a:pt x="1832" y="21456"/>
                    <a:pt x="1183" y="20635"/>
                    <a:pt x="1084" y="19456"/>
                  </a:cubicBezTo>
                  <a:lnTo>
                    <a:pt x="13" y="6654"/>
                  </a:lnTo>
                  <a:cubicBezTo>
                    <a:pt x="-86" y="5475"/>
                    <a:pt x="403" y="4386"/>
                    <a:pt x="1105" y="4220"/>
                  </a:cubicBezTo>
                  <a:lnTo>
                    <a:pt x="18895" y="22"/>
                  </a:lnTo>
                  <a:cubicBezTo>
                    <a:pt x="19596" y="-144"/>
                    <a:pt x="20245" y="677"/>
                    <a:pt x="20344" y="18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54" name="Shape 34207">
              <a:extLst>
                <a:ext uri="{FF2B5EF4-FFF2-40B4-BE49-F238E27FC236}">
                  <a16:creationId xmlns:a16="http://schemas.microsoft.com/office/drawing/2014/main" id="{948E4A06-6CB6-41FD-B67B-D1944F75341A}"/>
                </a:ext>
              </a:extLst>
            </p:cNvPr>
            <p:cNvSpPr/>
            <p:nvPr/>
          </p:nvSpPr>
          <p:spPr>
            <a:xfrm>
              <a:off x="12300451" y="8958670"/>
              <a:ext cx="694132" cy="637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21254" extrusionOk="0">
                  <a:moveTo>
                    <a:pt x="14806" y="20802"/>
                  </a:moveTo>
                  <a:cubicBezTo>
                    <a:pt x="16771" y="20078"/>
                    <a:pt x="18497" y="18506"/>
                    <a:pt x="19509" y="16252"/>
                  </a:cubicBezTo>
                  <a:cubicBezTo>
                    <a:pt x="21534" y="11744"/>
                    <a:pt x="19954" y="6226"/>
                    <a:pt x="15980" y="3929"/>
                  </a:cubicBezTo>
                  <a:cubicBezTo>
                    <a:pt x="12750" y="2062"/>
                    <a:pt x="8929" y="2896"/>
                    <a:pt x="6525" y="5695"/>
                  </a:cubicBezTo>
                  <a:cubicBezTo>
                    <a:pt x="6494" y="5619"/>
                    <a:pt x="6446" y="5549"/>
                    <a:pt x="6387" y="5489"/>
                  </a:cubicBezTo>
                  <a:lnTo>
                    <a:pt x="1181" y="167"/>
                  </a:lnTo>
                  <a:cubicBezTo>
                    <a:pt x="946" y="-73"/>
                    <a:pt x="582" y="-53"/>
                    <a:pt x="370" y="214"/>
                  </a:cubicBezTo>
                  <a:lnTo>
                    <a:pt x="146" y="499"/>
                  </a:lnTo>
                  <a:cubicBezTo>
                    <a:pt x="-66" y="765"/>
                    <a:pt x="-44" y="1177"/>
                    <a:pt x="192" y="1417"/>
                  </a:cubicBezTo>
                  <a:lnTo>
                    <a:pt x="5396" y="6733"/>
                  </a:lnTo>
                  <a:cubicBezTo>
                    <a:pt x="5480" y="6818"/>
                    <a:pt x="5581" y="6859"/>
                    <a:pt x="5685" y="6879"/>
                  </a:cubicBezTo>
                  <a:cubicBezTo>
                    <a:pt x="5480" y="7214"/>
                    <a:pt x="5286" y="7560"/>
                    <a:pt x="5118" y="7933"/>
                  </a:cubicBezTo>
                  <a:cubicBezTo>
                    <a:pt x="3093" y="12441"/>
                    <a:pt x="4673" y="17959"/>
                    <a:pt x="8647" y="20256"/>
                  </a:cubicBezTo>
                  <a:cubicBezTo>
                    <a:pt x="10634" y="21405"/>
                    <a:pt x="12840" y="21527"/>
                    <a:pt x="14806" y="20802"/>
                  </a:cubicBezTo>
                  <a:close/>
                  <a:moveTo>
                    <a:pt x="14414" y="19435"/>
                  </a:moveTo>
                  <a:cubicBezTo>
                    <a:pt x="12758" y="20045"/>
                    <a:pt x="10896" y="19937"/>
                    <a:pt x="9221" y="18969"/>
                  </a:cubicBezTo>
                  <a:cubicBezTo>
                    <a:pt x="5873" y="17034"/>
                    <a:pt x="4542" y="12385"/>
                    <a:pt x="6248" y="8586"/>
                  </a:cubicBezTo>
                  <a:cubicBezTo>
                    <a:pt x="7954" y="4788"/>
                    <a:pt x="12052" y="3277"/>
                    <a:pt x="15400" y="5212"/>
                  </a:cubicBezTo>
                  <a:cubicBezTo>
                    <a:pt x="18748" y="7148"/>
                    <a:pt x="20080" y="11797"/>
                    <a:pt x="18374" y="15596"/>
                  </a:cubicBezTo>
                  <a:cubicBezTo>
                    <a:pt x="17521" y="17495"/>
                    <a:pt x="16070" y="18824"/>
                    <a:pt x="14414" y="1943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55" name="Shape 34208">
              <a:extLst>
                <a:ext uri="{FF2B5EF4-FFF2-40B4-BE49-F238E27FC236}">
                  <a16:creationId xmlns:a16="http://schemas.microsoft.com/office/drawing/2014/main" id="{4E4EFF4E-E970-41C6-B80C-39285E9F5A5C}"/>
                </a:ext>
              </a:extLst>
            </p:cNvPr>
            <p:cNvSpPr/>
            <p:nvPr/>
          </p:nvSpPr>
          <p:spPr>
            <a:xfrm>
              <a:off x="11569660" y="9038623"/>
              <a:ext cx="297614" cy="32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56" name="Shape 34209">
              <a:extLst>
                <a:ext uri="{FF2B5EF4-FFF2-40B4-BE49-F238E27FC236}">
                  <a16:creationId xmlns:a16="http://schemas.microsoft.com/office/drawing/2014/main" id="{37BAE18D-99F2-48B1-89CC-753F699DEB50}"/>
                </a:ext>
              </a:extLst>
            </p:cNvPr>
            <p:cNvSpPr/>
            <p:nvPr/>
          </p:nvSpPr>
          <p:spPr>
            <a:xfrm>
              <a:off x="13028438" y="8411802"/>
              <a:ext cx="415194" cy="47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307" y="15970"/>
                  </a:lnTo>
                  <a:lnTo>
                    <a:pt x="6112" y="19464"/>
                  </a:lnTo>
                  <a:cubicBezTo>
                    <a:pt x="6112" y="19464"/>
                    <a:pt x="0" y="21600"/>
                    <a:pt x="0" y="21600"/>
                  </a:cubicBezTo>
                  <a:close/>
                  <a:moveTo>
                    <a:pt x="6773" y="18782"/>
                  </a:moveTo>
                  <a:lnTo>
                    <a:pt x="1968" y="15288"/>
                  </a:lnTo>
                  <a:lnTo>
                    <a:pt x="13737" y="3150"/>
                  </a:lnTo>
                  <a:lnTo>
                    <a:pt x="18545" y="6642"/>
                  </a:lnTo>
                  <a:cubicBezTo>
                    <a:pt x="18545" y="6642"/>
                    <a:pt x="6773" y="18782"/>
                    <a:pt x="6773" y="18782"/>
                  </a:cubicBezTo>
                  <a:close/>
                  <a:moveTo>
                    <a:pt x="19218" y="5946"/>
                  </a:moveTo>
                  <a:lnTo>
                    <a:pt x="14411" y="2455"/>
                  </a:lnTo>
                  <a:lnTo>
                    <a:pt x="16792" y="0"/>
                  </a:lnTo>
                  <a:lnTo>
                    <a:pt x="21600" y="3492"/>
                  </a:lnTo>
                  <a:cubicBezTo>
                    <a:pt x="21600" y="3492"/>
                    <a:pt x="19218" y="5946"/>
                    <a:pt x="19218" y="594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57" name="Shape 34210">
              <a:extLst>
                <a:ext uri="{FF2B5EF4-FFF2-40B4-BE49-F238E27FC236}">
                  <a16:creationId xmlns:a16="http://schemas.microsoft.com/office/drawing/2014/main" id="{360B79AD-022D-4546-BAD1-8839D3A00F9F}"/>
                </a:ext>
              </a:extLst>
            </p:cNvPr>
            <p:cNvSpPr/>
            <p:nvPr/>
          </p:nvSpPr>
          <p:spPr>
            <a:xfrm>
              <a:off x="9694005" y="5957329"/>
              <a:ext cx="377264" cy="351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58" name="Shape 34211">
              <a:extLst>
                <a:ext uri="{FF2B5EF4-FFF2-40B4-BE49-F238E27FC236}">
                  <a16:creationId xmlns:a16="http://schemas.microsoft.com/office/drawing/2014/main" id="{8FC147D5-654E-4F36-8D4E-713C46868F82}"/>
                </a:ext>
              </a:extLst>
            </p:cNvPr>
            <p:cNvSpPr/>
            <p:nvPr/>
          </p:nvSpPr>
          <p:spPr>
            <a:xfrm>
              <a:off x="10312910" y="3971892"/>
              <a:ext cx="478390" cy="68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59" name="Shape 34212">
              <a:extLst>
                <a:ext uri="{FF2B5EF4-FFF2-40B4-BE49-F238E27FC236}">
                  <a16:creationId xmlns:a16="http://schemas.microsoft.com/office/drawing/2014/main" id="{887A884A-2694-47F1-A201-84AD6728BAA6}"/>
                </a:ext>
              </a:extLst>
            </p:cNvPr>
            <p:cNvSpPr/>
            <p:nvPr/>
          </p:nvSpPr>
          <p:spPr>
            <a:xfrm>
              <a:off x="9175496" y="3615262"/>
              <a:ext cx="674788" cy="478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60" name="Shape 34213">
              <a:extLst>
                <a:ext uri="{FF2B5EF4-FFF2-40B4-BE49-F238E27FC236}">
                  <a16:creationId xmlns:a16="http://schemas.microsoft.com/office/drawing/2014/main" id="{FC76335E-85C6-4A69-8846-2686AB6944F1}"/>
                </a:ext>
              </a:extLst>
            </p:cNvPr>
            <p:cNvSpPr/>
            <p:nvPr/>
          </p:nvSpPr>
          <p:spPr>
            <a:xfrm>
              <a:off x="14822081" y="4439957"/>
              <a:ext cx="756136" cy="659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94" y="3457"/>
                  </a:moveTo>
                  <a:lnTo>
                    <a:pt x="148" y="16086"/>
                  </a:lnTo>
                  <a:lnTo>
                    <a:pt x="0" y="16165"/>
                  </a:lnTo>
                  <a:lnTo>
                    <a:pt x="1008" y="21600"/>
                  </a:lnTo>
                  <a:lnTo>
                    <a:pt x="10415" y="19280"/>
                  </a:lnTo>
                  <a:lnTo>
                    <a:pt x="10816" y="21443"/>
                  </a:lnTo>
                  <a:lnTo>
                    <a:pt x="12402" y="20369"/>
                  </a:lnTo>
                  <a:lnTo>
                    <a:pt x="14220" y="20613"/>
                  </a:lnTo>
                  <a:lnTo>
                    <a:pt x="13819" y="18450"/>
                  </a:lnTo>
                  <a:lnTo>
                    <a:pt x="17113" y="17634"/>
                  </a:lnTo>
                  <a:lnTo>
                    <a:pt x="17471" y="17546"/>
                  </a:lnTo>
                  <a:lnTo>
                    <a:pt x="21600" y="5952"/>
                  </a:lnTo>
                  <a:lnTo>
                    <a:pt x="20486" y="14"/>
                  </a:lnTo>
                  <a:cubicBezTo>
                    <a:pt x="20486" y="14"/>
                    <a:pt x="20484" y="0"/>
                    <a:pt x="20484" y="0"/>
                  </a:cubicBezTo>
                  <a:lnTo>
                    <a:pt x="6294" y="3457"/>
                  </a:lnTo>
                  <a:close/>
                  <a:moveTo>
                    <a:pt x="19860" y="1754"/>
                  </a:moveTo>
                  <a:cubicBezTo>
                    <a:pt x="19941" y="2188"/>
                    <a:pt x="20020" y="2621"/>
                    <a:pt x="20101" y="3055"/>
                  </a:cubicBezTo>
                  <a:cubicBezTo>
                    <a:pt x="20278" y="3996"/>
                    <a:pt x="20448" y="4934"/>
                    <a:pt x="20624" y="5875"/>
                  </a:cubicBezTo>
                  <a:lnTo>
                    <a:pt x="16762" y="16617"/>
                  </a:lnTo>
                  <a:lnTo>
                    <a:pt x="13623" y="17396"/>
                  </a:lnTo>
                  <a:lnTo>
                    <a:pt x="13219" y="15220"/>
                  </a:lnTo>
                  <a:cubicBezTo>
                    <a:pt x="13219" y="15220"/>
                    <a:pt x="9815" y="16049"/>
                    <a:pt x="9815" y="16049"/>
                  </a:cubicBezTo>
                  <a:lnTo>
                    <a:pt x="10222" y="18239"/>
                  </a:lnTo>
                  <a:lnTo>
                    <a:pt x="1723" y="20338"/>
                  </a:lnTo>
                  <a:lnTo>
                    <a:pt x="908" y="15944"/>
                  </a:lnTo>
                  <a:lnTo>
                    <a:pt x="16076" y="12248"/>
                  </a:lnTo>
                  <a:cubicBezTo>
                    <a:pt x="16076" y="12249"/>
                    <a:pt x="18931" y="4332"/>
                    <a:pt x="19860" y="175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61" name="Shape 34214">
              <a:extLst>
                <a:ext uri="{FF2B5EF4-FFF2-40B4-BE49-F238E27FC236}">
                  <a16:creationId xmlns:a16="http://schemas.microsoft.com/office/drawing/2014/main" id="{E5B263F1-72DC-406A-8EB4-4A4A602AF047}"/>
                </a:ext>
              </a:extLst>
            </p:cNvPr>
            <p:cNvSpPr/>
            <p:nvPr/>
          </p:nvSpPr>
          <p:spPr>
            <a:xfrm>
              <a:off x="12406836" y="10620127"/>
              <a:ext cx="516758" cy="572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62" name="Shape 34215">
              <a:extLst>
                <a:ext uri="{FF2B5EF4-FFF2-40B4-BE49-F238E27FC236}">
                  <a16:creationId xmlns:a16="http://schemas.microsoft.com/office/drawing/2014/main" id="{5D28A35D-D873-40D6-B68F-891C07C411C0}"/>
                </a:ext>
              </a:extLst>
            </p:cNvPr>
            <p:cNvSpPr/>
            <p:nvPr/>
          </p:nvSpPr>
          <p:spPr>
            <a:xfrm>
              <a:off x="15192453" y="5780593"/>
              <a:ext cx="475406" cy="475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657"/>
                  </a:moveTo>
                  <a:cubicBezTo>
                    <a:pt x="8670" y="14657"/>
                    <a:pt x="6943" y="12930"/>
                    <a:pt x="6943" y="10800"/>
                  </a:cubicBezTo>
                  <a:cubicBezTo>
                    <a:pt x="6943" y="8670"/>
                    <a:pt x="8670" y="6943"/>
                    <a:pt x="10800" y="6943"/>
                  </a:cubicBezTo>
                  <a:cubicBezTo>
                    <a:pt x="12930" y="6943"/>
                    <a:pt x="14657" y="8670"/>
                    <a:pt x="14657" y="10800"/>
                  </a:cubicBezTo>
                  <a:cubicBezTo>
                    <a:pt x="14657" y="12930"/>
                    <a:pt x="12930" y="14657"/>
                    <a:pt x="10800" y="14657"/>
                  </a:cubicBezTo>
                  <a:close/>
                  <a:moveTo>
                    <a:pt x="20016" y="9930"/>
                  </a:moveTo>
                  <a:cubicBezTo>
                    <a:pt x="21001" y="9522"/>
                    <a:pt x="21600" y="9257"/>
                    <a:pt x="21600" y="9257"/>
                  </a:cubicBezTo>
                  <a:lnTo>
                    <a:pt x="20829" y="6171"/>
                  </a:lnTo>
                  <a:cubicBezTo>
                    <a:pt x="20829" y="6171"/>
                    <a:pt x="20119" y="6283"/>
                    <a:pt x="18990" y="6492"/>
                  </a:cubicBezTo>
                  <a:cubicBezTo>
                    <a:pt x="18430" y="5424"/>
                    <a:pt x="17677" y="4501"/>
                    <a:pt x="16789" y="3749"/>
                  </a:cubicBezTo>
                  <a:cubicBezTo>
                    <a:pt x="17377" y="2418"/>
                    <a:pt x="17743" y="1543"/>
                    <a:pt x="17743" y="1543"/>
                  </a:cubicBezTo>
                  <a:lnTo>
                    <a:pt x="14657" y="0"/>
                  </a:lnTo>
                  <a:cubicBezTo>
                    <a:pt x="14657" y="0"/>
                    <a:pt x="14156" y="750"/>
                    <a:pt x="13405" y="1922"/>
                  </a:cubicBezTo>
                  <a:cubicBezTo>
                    <a:pt x="12297" y="1595"/>
                    <a:pt x="11120" y="1470"/>
                    <a:pt x="9929" y="1584"/>
                  </a:cubicBezTo>
                  <a:cubicBezTo>
                    <a:pt x="9522" y="599"/>
                    <a:pt x="9257" y="0"/>
                    <a:pt x="9257" y="0"/>
                  </a:cubicBezTo>
                  <a:lnTo>
                    <a:pt x="6171" y="771"/>
                  </a:lnTo>
                  <a:cubicBezTo>
                    <a:pt x="6171" y="771"/>
                    <a:pt x="6283" y="1481"/>
                    <a:pt x="6492" y="2610"/>
                  </a:cubicBezTo>
                  <a:cubicBezTo>
                    <a:pt x="5420" y="3172"/>
                    <a:pt x="4494" y="3929"/>
                    <a:pt x="3740" y="4821"/>
                  </a:cubicBezTo>
                  <a:cubicBezTo>
                    <a:pt x="2414" y="4227"/>
                    <a:pt x="1543" y="3857"/>
                    <a:pt x="1543" y="3857"/>
                  </a:cubicBezTo>
                  <a:lnTo>
                    <a:pt x="0" y="6943"/>
                  </a:lnTo>
                  <a:cubicBezTo>
                    <a:pt x="0" y="6943"/>
                    <a:pt x="748" y="7450"/>
                    <a:pt x="1919" y="8207"/>
                  </a:cubicBezTo>
                  <a:cubicBezTo>
                    <a:pt x="1595" y="9313"/>
                    <a:pt x="1471" y="10485"/>
                    <a:pt x="1584" y="11672"/>
                  </a:cubicBezTo>
                  <a:cubicBezTo>
                    <a:pt x="599" y="12078"/>
                    <a:pt x="0" y="12343"/>
                    <a:pt x="0" y="12343"/>
                  </a:cubicBezTo>
                  <a:lnTo>
                    <a:pt x="771" y="15429"/>
                  </a:lnTo>
                  <a:cubicBezTo>
                    <a:pt x="771" y="15429"/>
                    <a:pt x="1480" y="15317"/>
                    <a:pt x="2609" y="15107"/>
                  </a:cubicBezTo>
                  <a:cubicBezTo>
                    <a:pt x="3172" y="16179"/>
                    <a:pt x="3928" y="17106"/>
                    <a:pt x="4820" y="17860"/>
                  </a:cubicBezTo>
                  <a:cubicBezTo>
                    <a:pt x="4227" y="19186"/>
                    <a:pt x="3857" y="20057"/>
                    <a:pt x="3857" y="20057"/>
                  </a:cubicBezTo>
                  <a:lnTo>
                    <a:pt x="6943" y="21600"/>
                  </a:lnTo>
                  <a:cubicBezTo>
                    <a:pt x="6943" y="21600"/>
                    <a:pt x="7449" y="20852"/>
                    <a:pt x="8206" y="19681"/>
                  </a:cubicBezTo>
                  <a:cubicBezTo>
                    <a:pt x="9312" y="20005"/>
                    <a:pt x="10485" y="20129"/>
                    <a:pt x="11672" y="20016"/>
                  </a:cubicBezTo>
                  <a:cubicBezTo>
                    <a:pt x="12078" y="21001"/>
                    <a:pt x="12343" y="21600"/>
                    <a:pt x="12343" y="21600"/>
                  </a:cubicBezTo>
                  <a:lnTo>
                    <a:pt x="15429" y="20829"/>
                  </a:lnTo>
                  <a:cubicBezTo>
                    <a:pt x="15429" y="20829"/>
                    <a:pt x="15317" y="20120"/>
                    <a:pt x="15107" y="18991"/>
                  </a:cubicBezTo>
                  <a:cubicBezTo>
                    <a:pt x="16176" y="18431"/>
                    <a:pt x="17099" y="17676"/>
                    <a:pt x="17852" y="16788"/>
                  </a:cubicBezTo>
                  <a:cubicBezTo>
                    <a:pt x="19183" y="17377"/>
                    <a:pt x="20057" y="17743"/>
                    <a:pt x="20057" y="17743"/>
                  </a:cubicBezTo>
                  <a:lnTo>
                    <a:pt x="21600" y="14657"/>
                  </a:lnTo>
                  <a:cubicBezTo>
                    <a:pt x="21600" y="14657"/>
                    <a:pt x="20851" y="14156"/>
                    <a:pt x="19678" y="13405"/>
                  </a:cubicBezTo>
                  <a:cubicBezTo>
                    <a:pt x="20005" y="12296"/>
                    <a:pt x="20130" y="11120"/>
                    <a:pt x="20016" y="993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480" tIns="53480" rIns="53480" bIns="5348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63" name="Shape 34216">
              <a:extLst>
                <a:ext uri="{FF2B5EF4-FFF2-40B4-BE49-F238E27FC236}">
                  <a16:creationId xmlns:a16="http://schemas.microsoft.com/office/drawing/2014/main" id="{C14B8F07-8353-4794-92B3-8581D3D7E21D}"/>
                </a:ext>
              </a:extLst>
            </p:cNvPr>
            <p:cNvSpPr/>
            <p:nvPr/>
          </p:nvSpPr>
          <p:spPr>
            <a:xfrm>
              <a:off x="11916931" y="8191128"/>
              <a:ext cx="792292" cy="544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29" y="10800"/>
                  </a:moveTo>
                  <a:lnTo>
                    <a:pt x="14850" y="5891"/>
                  </a:lnTo>
                  <a:lnTo>
                    <a:pt x="18865" y="5891"/>
                  </a:lnTo>
                  <a:lnTo>
                    <a:pt x="20250" y="10800"/>
                  </a:lnTo>
                  <a:lnTo>
                    <a:pt x="14829" y="10800"/>
                  </a:lnTo>
                  <a:close/>
                  <a:moveTo>
                    <a:pt x="20250" y="5564"/>
                  </a:moveTo>
                  <a:cubicBezTo>
                    <a:pt x="19879" y="3856"/>
                    <a:pt x="18900" y="3919"/>
                    <a:pt x="18900" y="3919"/>
                  </a:cubicBezTo>
                  <a:lnTo>
                    <a:pt x="13495" y="3919"/>
                  </a:lnTo>
                  <a:lnTo>
                    <a:pt x="13495" y="18655"/>
                  </a:lnTo>
                  <a:lnTo>
                    <a:pt x="15525" y="18655"/>
                  </a:lnTo>
                  <a:cubicBezTo>
                    <a:pt x="15527" y="14736"/>
                    <a:pt x="16734" y="14727"/>
                    <a:pt x="18225" y="14728"/>
                  </a:cubicBezTo>
                  <a:cubicBezTo>
                    <a:pt x="19716" y="14728"/>
                    <a:pt x="20918" y="14757"/>
                    <a:pt x="20924" y="18655"/>
                  </a:cubicBezTo>
                  <a:lnTo>
                    <a:pt x="21600" y="18655"/>
                  </a:lnTo>
                  <a:lnTo>
                    <a:pt x="21600" y="10817"/>
                  </a:lnTo>
                  <a:cubicBezTo>
                    <a:pt x="21600" y="10817"/>
                    <a:pt x="20621" y="7272"/>
                    <a:pt x="20250" y="5564"/>
                  </a:cubicBezTo>
                  <a:close/>
                  <a:moveTo>
                    <a:pt x="12690" y="1964"/>
                  </a:moveTo>
                  <a:lnTo>
                    <a:pt x="12690" y="18655"/>
                  </a:lnTo>
                  <a:lnTo>
                    <a:pt x="6750" y="18655"/>
                  </a:lnTo>
                  <a:cubicBezTo>
                    <a:pt x="6750" y="14728"/>
                    <a:pt x="5541" y="14728"/>
                    <a:pt x="4050" y="14728"/>
                  </a:cubicBezTo>
                  <a:cubicBezTo>
                    <a:pt x="2559" y="14728"/>
                    <a:pt x="1350" y="14728"/>
                    <a:pt x="1350" y="18655"/>
                  </a:cubicBezTo>
                  <a:lnTo>
                    <a:pt x="0" y="18655"/>
                  </a:lnTo>
                  <a:lnTo>
                    <a:pt x="0" y="1964"/>
                  </a:lnTo>
                  <a:cubicBezTo>
                    <a:pt x="0" y="1421"/>
                    <a:pt x="151" y="931"/>
                    <a:pt x="395" y="575"/>
                  </a:cubicBezTo>
                  <a:cubicBezTo>
                    <a:pt x="640" y="220"/>
                    <a:pt x="977" y="0"/>
                    <a:pt x="1350" y="0"/>
                  </a:cubicBezTo>
                  <a:lnTo>
                    <a:pt x="11340" y="0"/>
                  </a:lnTo>
                  <a:cubicBezTo>
                    <a:pt x="11713" y="0"/>
                    <a:pt x="12050" y="220"/>
                    <a:pt x="12295" y="575"/>
                  </a:cubicBezTo>
                  <a:cubicBezTo>
                    <a:pt x="12539" y="931"/>
                    <a:pt x="12690" y="1421"/>
                    <a:pt x="12690" y="1964"/>
                  </a:cubicBezTo>
                  <a:close/>
                  <a:moveTo>
                    <a:pt x="4050" y="19636"/>
                  </a:moveTo>
                  <a:cubicBezTo>
                    <a:pt x="3677" y="19636"/>
                    <a:pt x="3375" y="19197"/>
                    <a:pt x="3375" y="18655"/>
                  </a:cubicBezTo>
                  <a:cubicBezTo>
                    <a:pt x="3375" y="18112"/>
                    <a:pt x="3677" y="17673"/>
                    <a:pt x="4050" y="17673"/>
                  </a:cubicBezTo>
                  <a:cubicBezTo>
                    <a:pt x="4423" y="17673"/>
                    <a:pt x="4725" y="18112"/>
                    <a:pt x="4725" y="18655"/>
                  </a:cubicBezTo>
                  <a:cubicBezTo>
                    <a:pt x="4725" y="19197"/>
                    <a:pt x="4423" y="19636"/>
                    <a:pt x="4050" y="19636"/>
                  </a:cubicBezTo>
                  <a:close/>
                  <a:moveTo>
                    <a:pt x="4050" y="15709"/>
                  </a:moveTo>
                  <a:cubicBezTo>
                    <a:pt x="2932" y="15709"/>
                    <a:pt x="2025" y="17028"/>
                    <a:pt x="2025" y="18655"/>
                  </a:cubicBezTo>
                  <a:cubicBezTo>
                    <a:pt x="2025" y="20281"/>
                    <a:pt x="2932" y="21600"/>
                    <a:pt x="4050" y="21600"/>
                  </a:cubicBezTo>
                  <a:cubicBezTo>
                    <a:pt x="5168" y="21600"/>
                    <a:pt x="6075" y="20281"/>
                    <a:pt x="6075" y="18655"/>
                  </a:cubicBezTo>
                  <a:cubicBezTo>
                    <a:pt x="6075" y="17028"/>
                    <a:pt x="5168" y="15709"/>
                    <a:pt x="4050" y="15709"/>
                  </a:cubicBezTo>
                  <a:close/>
                  <a:moveTo>
                    <a:pt x="18225" y="19636"/>
                  </a:moveTo>
                  <a:cubicBezTo>
                    <a:pt x="17852" y="19636"/>
                    <a:pt x="17550" y="19197"/>
                    <a:pt x="17550" y="18655"/>
                  </a:cubicBezTo>
                  <a:cubicBezTo>
                    <a:pt x="17550" y="18112"/>
                    <a:pt x="17852" y="17673"/>
                    <a:pt x="18225" y="17673"/>
                  </a:cubicBezTo>
                  <a:cubicBezTo>
                    <a:pt x="18598" y="17673"/>
                    <a:pt x="18900" y="18112"/>
                    <a:pt x="18900" y="18655"/>
                  </a:cubicBezTo>
                  <a:cubicBezTo>
                    <a:pt x="18900" y="19197"/>
                    <a:pt x="18598" y="19636"/>
                    <a:pt x="18225" y="19636"/>
                  </a:cubicBezTo>
                  <a:close/>
                  <a:moveTo>
                    <a:pt x="18225" y="15709"/>
                  </a:moveTo>
                  <a:cubicBezTo>
                    <a:pt x="17107" y="15709"/>
                    <a:pt x="16200" y="17028"/>
                    <a:pt x="16200" y="18655"/>
                  </a:cubicBezTo>
                  <a:cubicBezTo>
                    <a:pt x="16200" y="20281"/>
                    <a:pt x="17107" y="21600"/>
                    <a:pt x="18225" y="21600"/>
                  </a:cubicBezTo>
                  <a:cubicBezTo>
                    <a:pt x="19343" y="21600"/>
                    <a:pt x="20250" y="20281"/>
                    <a:pt x="20250" y="18655"/>
                  </a:cubicBezTo>
                  <a:cubicBezTo>
                    <a:pt x="20250" y="17028"/>
                    <a:pt x="19343" y="15709"/>
                    <a:pt x="18225" y="1570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480" tIns="53480" rIns="53480" bIns="53480" numCol="1" anchor="b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64" name="Shape 34217">
              <a:extLst>
                <a:ext uri="{FF2B5EF4-FFF2-40B4-BE49-F238E27FC236}">
                  <a16:creationId xmlns:a16="http://schemas.microsoft.com/office/drawing/2014/main" id="{AA18C06B-6A9D-4153-ADD7-9D50AC6778DF}"/>
                </a:ext>
              </a:extLst>
            </p:cNvPr>
            <p:cNvSpPr/>
            <p:nvPr/>
          </p:nvSpPr>
          <p:spPr>
            <a:xfrm>
              <a:off x="12395335" y="3740451"/>
              <a:ext cx="693544" cy="91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65" name="Shape 34218">
              <a:extLst>
                <a:ext uri="{FF2B5EF4-FFF2-40B4-BE49-F238E27FC236}">
                  <a16:creationId xmlns:a16="http://schemas.microsoft.com/office/drawing/2014/main" id="{4BC872EF-24CE-42C4-B3D9-22D7780EA834}"/>
                </a:ext>
              </a:extLst>
            </p:cNvPr>
            <p:cNvSpPr/>
            <p:nvPr/>
          </p:nvSpPr>
          <p:spPr>
            <a:xfrm>
              <a:off x="11932702" y="12638103"/>
              <a:ext cx="408708" cy="303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5" y="8532"/>
                  </a:moveTo>
                  <a:lnTo>
                    <a:pt x="17837" y="8637"/>
                  </a:lnTo>
                  <a:lnTo>
                    <a:pt x="17837" y="12781"/>
                  </a:lnTo>
                  <a:cubicBezTo>
                    <a:pt x="17837" y="13798"/>
                    <a:pt x="17539" y="14723"/>
                    <a:pt x="17049" y="15392"/>
                  </a:cubicBezTo>
                  <a:cubicBezTo>
                    <a:pt x="16550" y="16075"/>
                    <a:pt x="15855" y="16492"/>
                    <a:pt x="15079" y="16478"/>
                  </a:cubicBezTo>
                  <a:lnTo>
                    <a:pt x="9158" y="16478"/>
                  </a:lnTo>
                  <a:lnTo>
                    <a:pt x="9158" y="17810"/>
                  </a:lnTo>
                  <a:cubicBezTo>
                    <a:pt x="9158" y="18368"/>
                    <a:pt x="9328" y="18874"/>
                    <a:pt x="9602" y="19240"/>
                  </a:cubicBezTo>
                  <a:cubicBezTo>
                    <a:pt x="9876" y="19606"/>
                    <a:pt x="10255" y="19832"/>
                    <a:pt x="10673" y="19832"/>
                  </a:cubicBezTo>
                  <a:lnTo>
                    <a:pt x="16728" y="19832"/>
                  </a:lnTo>
                  <a:lnTo>
                    <a:pt x="19181" y="21600"/>
                  </a:lnTo>
                  <a:lnTo>
                    <a:pt x="19181" y="19832"/>
                  </a:lnTo>
                  <a:lnTo>
                    <a:pt x="20085" y="19832"/>
                  </a:lnTo>
                  <a:cubicBezTo>
                    <a:pt x="20503" y="19832"/>
                    <a:pt x="20882" y="19606"/>
                    <a:pt x="21156" y="19240"/>
                  </a:cubicBezTo>
                  <a:cubicBezTo>
                    <a:pt x="21430" y="18874"/>
                    <a:pt x="21600" y="18368"/>
                    <a:pt x="21600" y="17810"/>
                  </a:cubicBezTo>
                  <a:lnTo>
                    <a:pt x="21600" y="10554"/>
                  </a:lnTo>
                  <a:cubicBezTo>
                    <a:pt x="21600" y="9996"/>
                    <a:pt x="21430" y="9490"/>
                    <a:pt x="21156" y="9125"/>
                  </a:cubicBezTo>
                  <a:cubicBezTo>
                    <a:pt x="20882" y="8759"/>
                    <a:pt x="20503" y="8532"/>
                    <a:pt x="20085" y="8532"/>
                  </a:cubicBezTo>
                  <a:close/>
                  <a:moveTo>
                    <a:pt x="6912" y="15450"/>
                  </a:moveTo>
                  <a:lnTo>
                    <a:pt x="6689" y="15450"/>
                  </a:lnTo>
                  <a:lnTo>
                    <a:pt x="2592" y="18372"/>
                  </a:lnTo>
                  <a:lnTo>
                    <a:pt x="2592" y="15450"/>
                  </a:lnTo>
                  <a:lnTo>
                    <a:pt x="2074" y="15450"/>
                  </a:lnTo>
                  <a:cubicBezTo>
                    <a:pt x="1501" y="15450"/>
                    <a:pt x="983" y="15141"/>
                    <a:pt x="607" y="14640"/>
                  </a:cubicBezTo>
                  <a:cubicBezTo>
                    <a:pt x="232" y="14139"/>
                    <a:pt x="0" y="13447"/>
                    <a:pt x="0" y="12683"/>
                  </a:cubicBezTo>
                  <a:lnTo>
                    <a:pt x="0" y="2767"/>
                  </a:lnTo>
                  <a:cubicBezTo>
                    <a:pt x="0" y="2003"/>
                    <a:pt x="232" y="1311"/>
                    <a:pt x="607" y="811"/>
                  </a:cubicBezTo>
                  <a:cubicBezTo>
                    <a:pt x="983" y="310"/>
                    <a:pt x="1501" y="0"/>
                    <a:pt x="2074" y="0"/>
                  </a:cubicBezTo>
                  <a:lnTo>
                    <a:pt x="15034" y="0"/>
                  </a:lnTo>
                  <a:cubicBezTo>
                    <a:pt x="15606" y="0"/>
                    <a:pt x="16125" y="310"/>
                    <a:pt x="16500" y="811"/>
                  </a:cubicBezTo>
                  <a:cubicBezTo>
                    <a:pt x="16875" y="1311"/>
                    <a:pt x="17107" y="2003"/>
                    <a:pt x="17107" y="2767"/>
                  </a:cubicBezTo>
                  <a:lnTo>
                    <a:pt x="17107" y="4381"/>
                  </a:lnTo>
                  <a:lnTo>
                    <a:pt x="17107" y="8532"/>
                  </a:lnTo>
                  <a:lnTo>
                    <a:pt x="17107" y="12676"/>
                  </a:lnTo>
                  <a:cubicBezTo>
                    <a:pt x="17107" y="13441"/>
                    <a:pt x="16886" y="14134"/>
                    <a:pt x="16522" y="14637"/>
                  </a:cubicBezTo>
                  <a:cubicBezTo>
                    <a:pt x="16159" y="15139"/>
                    <a:pt x="15651" y="15450"/>
                    <a:pt x="15079" y="15450"/>
                  </a:cubicBezTo>
                  <a:lnTo>
                    <a:pt x="9158" y="15450"/>
                  </a:lnTo>
                  <a:lnTo>
                    <a:pt x="6912" y="1545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66" name="Shape 34219">
              <a:extLst>
                <a:ext uri="{FF2B5EF4-FFF2-40B4-BE49-F238E27FC236}">
                  <a16:creationId xmlns:a16="http://schemas.microsoft.com/office/drawing/2014/main" id="{B1693D4A-65B9-4EC6-B253-93727C1E9A72}"/>
                </a:ext>
              </a:extLst>
            </p:cNvPr>
            <p:cNvSpPr/>
            <p:nvPr/>
          </p:nvSpPr>
          <p:spPr>
            <a:xfrm>
              <a:off x="11196245" y="10659511"/>
              <a:ext cx="389798" cy="47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0"/>
                  </a:moveTo>
                  <a:cubicBezTo>
                    <a:pt x="372" y="0"/>
                    <a:pt x="0" y="302"/>
                    <a:pt x="0" y="675"/>
                  </a:cubicBezTo>
                  <a:cubicBezTo>
                    <a:pt x="0" y="1048"/>
                    <a:pt x="372" y="1350"/>
                    <a:pt x="831" y="1350"/>
                  </a:cubicBezTo>
                  <a:lnTo>
                    <a:pt x="20769" y="1350"/>
                  </a:lnTo>
                  <a:cubicBezTo>
                    <a:pt x="21228" y="1350"/>
                    <a:pt x="21600" y="1048"/>
                    <a:pt x="21600" y="675"/>
                  </a:cubicBezTo>
                  <a:cubicBezTo>
                    <a:pt x="21600" y="302"/>
                    <a:pt x="21228" y="0"/>
                    <a:pt x="20769" y="0"/>
                  </a:cubicBezTo>
                  <a:lnTo>
                    <a:pt x="831" y="0"/>
                  </a:lnTo>
                  <a:close/>
                  <a:moveTo>
                    <a:pt x="831" y="2025"/>
                  </a:moveTo>
                  <a:lnTo>
                    <a:pt x="831" y="15525"/>
                  </a:lnTo>
                  <a:cubicBezTo>
                    <a:pt x="831" y="15525"/>
                    <a:pt x="20769" y="15525"/>
                    <a:pt x="20769" y="15525"/>
                  </a:cubicBezTo>
                  <a:lnTo>
                    <a:pt x="20769" y="2025"/>
                  </a:lnTo>
                  <a:lnTo>
                    <a:pt x="831" y="2025"/>
                  </a:lnTo>
                  <a:close/>
                  <a:moveTo>
                    <a:pt x="15785" y="4050"/>
                  </a:moveTo>
                  <a:lnTo>
                    <a:pt x="18277" y="4050"/>
                  </a:lnTo>
                  <a:cubicBezTo>
                    <a:pt x="18277" y="4050"/>
                    <a:pt x="18277" y="13500"/>
                    <a:pt x="18277" y="13500"/>
                  </a:cubicBezTo>
                  <a:lnTo>
                    <a:pt x="15785" y="13500"/>
                  </a:lnTo>
                  <a:lnTo>
                    <a:pt x="15785" y="4050"/>
                  </a:lnTo>
                  <a:close/>
                  <a:moveTo>
                    <a:pt x="7477" y="6750"/>
                  </a:moveTo>
                  <a:lnTo>
                    <a:pt x="9969" y="6750"/>
                  </a:lnTo>
                  <a:cubicBezTo>
                    <a:pt x="9969" y="6750"/>
                    <a:pt x="9969" y="13500"/>
                    <a:pt x="9969" y="13500"/>
                  </a:cubicBezTo>
                  <a:lnTo>
                    <a:pt x="7477" y="13500"/>
                  </a:lnTo>
                  <a:lnTo>
                    <a:pt x="7477" y="6750"/>
                  </a:lnTo>
                  <a:close/>
                  <a:moveTo>
                    <a:pt x="11631" y="8775"/>
                  </a:moveTo>
                  <a:lnTo>
                    <a:pt x="14123" y="8775"/>
                  </a:lnTo>
                  <a:cubicBezTo>
                    <a:pt x="14123" y="8775"/>
                    <a:pt x="14123" y="13500"/>
                    <a:pt x="14123" y="13500"/>
                  </a:cubicBezTo>
                  <a:lnTo>
                    <a:pt x="11631" y="13500"/>
                  </a:lnTo>
                  <a:lnTo>
                    <a:pt x="11631" y="8775"/>
                  </a:lnTo>
                  <a:close/>
                  <a:moveTo>
                    <a:pt x="3323" y="10800"/>
                  </a:moveTo>
                  <a:lnTo>
                    <a:pt x="5815" y="10800"/>
                  </a:lnTo>
                  <a:cubicBezTo>
                    <a:pt x="5815" y="10800"/>
                    <a:pt x="5815" y="13500"/>
                    <a:pt x="5815" y="13500"/>
                  </a:cubicBezTo>
                  <a:lnTo>
                    <a:pt x="3323" y="13500"/>
                  </a:lnTo>
                  <a:lnTo>
                    <a:pt x="3323" y="10800"/>
                  </a:lnTo>
                  <a:close/>
                  <a:moveTo>
                    <a:pt x="3323" y="16200"/>
                  </a:moveTo>
                  <a:lnTo>
                    <a:pt x="1662" y="21600"/>
                  </a:lnTo>
                  <a:lnTo>
                    <a:pt x="3323" y="21600"/>
                  </a:lnTo>
                  <a:lnTo>
                    <a:pt x="4985" y="16200"/>
                  </a:lnTo>
                  <a:cubicBezTo>
                    <a:pt x="4985" y="16200"/>
                    <a:pt x="3323" y="16200"/>
                    <a:pt x="3323" y="16200"/>
                  </a:cubicBezTo>
                  <a:close/>
                  <a:moveTo>
                    <a:pt x="9969" y="16200"/>
                  </a:moveTo>
                  <a:lnTo>
                    <a:pt x="9969" y="21600"/>
                  </a:lnTo>
                  <a:lnTo>
                    <a:pt x="11615" y="21600"/>
                  </a:lnTo>
                  <a:cubicBezTo>
                    <a:pt x="11615" y="21600"/>
                    <a:pt x="11631" y="16200"/>
                    <a:pt x="11631" y="16200"/>
                  </a:cubicBezTo>
                  <a:lnTo>
                    <a:pt x="9969" y="16200"/>
                  </a:lnTo>
                  <a:close/>
                  <a:moveTo>
                    <a:pt x="16615" y="16200"/>
                  </a:moveTo>
                  <a:lnTo>
                    <a:pt x="18277" y="21600"/>
                  </a:lnTo>
                  <a:lnTo>
                    <a:pt x="19938" y="21600"/>
                  </a:lnTo>
                  <a:cubicBezTo>
                    <a:pt x="19938" y="21600"/>
                    <a:pt x="18277" y="16200"/>
                    <a:pt x="18277" y="16200"/>
                  </a:cubicBezTo>
                  <a:lnTo>
                    <a:pt x="16615" y="162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67" name="Shape 34220">
              <a:extLst>
                <a:ext uri="{FF2B5EF4-FFF2-40B4-BE49-F238E27FC236}">
                  <a16:creationId xmlns:a16="http://schemas.microsoft.com/office/drawing/2014/main" id="{E27643FD-64DB-4E6C-996A-F46407D83A75}"/>
                </a:ext>
              </a:extLst>
            </p:cNvPr>
            <p:cNvSpPr/>
            <p:nvPr/>
          </p:nvSpPr>
          <p:spPr>
            <a:xfrm>
              <a:off x="12966575" y="6806559"/>
              <a:ext cx="589416" cy="778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68" name="Shape 34221">
              <a:extLst>
                <a:ext uri="{FF2B5EF4-FFF2-40B4-BE49-F238E27FC236}">
                  <a16:creationId xmlns:a16="http://schemas.microsoft.com/office/drawing/2014/main" id="{A5322F5B-6303-4041-86C0-F84C6A73B7F4}"/>
                </a:ext>
              </a:extLst>
            </p:cNvPr>
            <p:cNvSpPr/>
            <p:nvPr/>
          </p:nvSpPr>
          <p:spPr>
            <a:xfrm>
              <a:off x="11922329" y="9268053"/>
              <a:ext cx="4764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69" name="Shape 34222">
              <a:extLst>
                <a:ext uri="{FF2B5EF4-FFF2-40B4-BE49-F238E27FC236}">
                  <a16:creationId xmlns:a16="http://schemas.microsoft.com/office/drawing/2014/main" id="{0D1BB795-82A4-40CD-90AB-2A5CEB3AC7BD}"/>
                </a:ext>
              </a:extLst>
            </p:cNvPr>
            <p:cNvSpPr/>
            <p:nvPr/>
          </p:nvSpPr>
          <p:spPr>
            <a:xfrm>
              <a:off x="11993787" y="10946019"/>
              <a:ext cx="447534" cy="447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317" extrusionOk="0">
                  <a:moveTo>
                    <a:pt x="7792" y="27"/>
                  </a:moveTo>
                  <a:cubicBezTo>
                    <a:pt x="7372" y="141"/>
                    <a:pt x="7122" y="573"/>
                    <a:pt x="7234" y="993"/>
                  </a:cubicBezTo>
                  <a:lnTo>
                    <a:pt x="7836" y="3244"/>
                  </a:lnTo>
                  <a:cubicBezTo>
                    <a:pt x="8357" y="3022"/>
                    <a:pt x="8864" y="2878"/>
                    <a:pt x="9346" y="2789"/>
                  </a:cubicBezTo>
                  <a:lnTo>
                    <a:pt x="8758" y="585"/>
                  </a:lnTo>
                  <a:cubicBezTo>
                    <a:pt x="8645" y="164"/>
                    <a:pt x="8213" y="-85"/>
                    <a:pt x="7792" y="27"/>
                  </a:cubicBezTo>
                  <a:close/>
                  <a:moveTo>
                    <a:pt x="13442" y="41"/>
                  </a:moveTo>
                  <a:cubicBezTo>
                    <a:pt x="13020" y="-71"/>
                    <a:pt x="12588" y="179"/>
                    <a:pt x="12475" y="600"/>
                  </a:cubicBezTo>
                  <a:lnTo>
                    <a:pt x="11888" y="2784"/>
                  </a:lnTo>
                  <a:cubicBezTo>
                    <a:pt x="12441" y="2878"/>
                    <a:pt x="12949" y="3027"/>
                    <a:pt x="13408" y="3203"/>
                  </a:cubicBezTo>
                  <a:lnTo>
                    <a:pt x="13998" y="1007"/>
                  </a:lnTo>
                  <a:cubicBezTo>
                    <a:pt x="14110" y="585"/>
                    <a:pt x="13862" y="154"/>
                    <a:pt x="13442" y="41"/>
                  </a:cubicBezTo>
                  <a:close/>
                  <a:moveTo>
                    <a:pt x="585" y="12411"/>
                  </a:moveTo>
                  <a:cubicBezTo>
                    <a:pt x="164" y="12524"/>
                    <a:pt x="-86" y="12956"/>
                    <a:pt x="27" y="13377"/>
                  </a:cubicBezTo>
                  <a:cubicBezTo>
                    <a:pt x="139" y="13798"/>
                    <a:pt x="571" y="14047"/>
                    <a:pt x="992" y="13934"/>
                  </a:cubicBezTo>
                  <a:lnTo>
                    <a:pt x="3181" y="13347"/>
                  </a:lnTo>
                  <a:cubicBezTo>
                    <a:pt x="3009" y="12885"/>
                    <a:pt x="2865" y="12376"/>
                    <a:pt x="2775" y="11823"/>
                  </a:cubicBezTo>
                  <a:cubicBezTo>
                    <a:pt x="2775" y="11823"/>
                    <a:pt x="585" y="12411"/>
                    <a:pt x="585" y="12411"/>
                  </a:cubicBezTo>
                  <a:close/>
                  <a:moveTo>
                    <a:pt x="1013" y="7169"/>
                  </a:moveTo>
                  <a:cubicBezTo>
                    <a:pt x="592" y="7056"/>
                    <a:pt x="160" y="7306"/>
                    <a:pt x="47" y="7727"/>
                  </a:cubicBezTo>
                  <a:cubicBezTo>
                    <a:pt x="-66" y="8148"/>
                    <a:pt x="184" y="8580"/>
                    <a:pt x="604" y="8692"/>
                  </a:cubicBezTo>
                  <a:lnTo>
                    <a:pt x="2805" y="9281"/>
                  </a:lnTo>
                  <a:cubicBezTo>
                    <a:pt x="2896" y="8799"/>
                    <a:pt x="3046" y="8293"/>
                    <a:pt x="3273" y="7773"/>
                  </a:cubicBezTo>
                  <a:cubicBezTo>
                    <a:pt x="3273" y="7773"/>
                    <a:pt x="1013" y="7169"/>
                    <a:pt x="1013" y="7169"/>
                  </a:cubicBezTo>
                  <a:close/>
                  <a:moveTo>
                    <a:pt x="2889" y="2841"/>
                  </a:moveTo>
                  <a:cubicBezTo>
                    <a:pt x="2581" y="3148"/>
                    <a:pt x="2580" y="3648"/>
                    <a:pt x="2888" y="3956"/>
                  </a:cubicBezTo>
                  <a:lnTo>
                    <a:pt x="4607" y="5675"/>
                  </a:lnTo>
                  <a:cubicBezTo>
                    <a:pt x="4732" y="5529"/>
                    <a:pt x="5572" y="4695"/>
                    <a:pt x="5727" y="4563"/>
                  </a:cubicBezTo>
                  <a:lnTo>
                    <a:pt x="4004" y="2840"/>
                  </a:lnTo>
                  <a:cubicBezTo>
                    <a:pt x="3696" y="2532"/>
                    <a:pt x="3197" y="2533"/>
                    <a:pt x="2889" y="2841"/>
                  </a:cubicBezTo>
                  <a:close/>
                  <a:moveTo>
                    <a:pt x="15285" y="5439"/>
                  </a:moveTo>
                  <a:cubicBezTo>
                    <a:pt x="13524" y="3930"/>
                    <a:pt x="9472" y="2164"/>
                    <a:pt x="5822" y="5814"/>
                  </a:cubicBezTo>
                  <a:cubicBezTo>
                    <a:pt x="5821" y="5815"/>
                    <a:pt x="5821" y="5815"/>
                    <a:pt x="5821" y="5816"/>
                  </a:cubicBezTo>
                  <a:cubicBezTo>
                    <a:pt x="5820" y="5816"/>
                    <a:pt x="5819" y="5817"/>
                    <a:pt x="5819" y="5817"/>
                  </a:cubicBezTo>
                  <a:cubicBezTo>
                    <a:pt x="5819" y="5818"/>
                    <a:pt x="5818" y="5818"/>
                    <a:pt x="5818" y="5819"/>
                  </a:cubicBezTo>
                  <a:cubicBezTo>
                    <a:pt x="5817" y="5819"/>
                    <a:pt x="5817" y="5820"/>
                    <a:pt x="5816" y="5820"/>
                  </a:cubicBezTo>
                  <a:cubicBezTo>
                    <a:pt x="2166" y="9471"/>
                    <a:pt x="3932" y="13524"/>
                    <a:pt x="5440" y="15285"/>
                  </a:cubicBezTo>
                  <a:cubicBezTo>
                    <a:pt x="6807" y="16868"/>
                    <a:pt x="9202" y="17222"/>
                    <a:pt x="9535" y="17322"/>
                  </a:cubicBezTo>
                  <a:cubicBezTo>
                    <a:pt x="10076" y="17484"/>
                    <a:pt x="12612" y="17632"/>
                    <a:pt x="13467" y="18402"/>
                  </a:cubicBezTo>
                  <a:cubicBezTo>
                    <a:pt x="14644" y="19461"/>
                    <a:pt x="14810" y="19354"/>
                    <a:pt x="15487" y="18942"/>
                  </a:cubicBezTo>
                  <a:cubicBezTo>
                    <a:pt x="16178" y="18522"/>
                    <a:pt x="18522" y="16178"/>
                    <a:pt x="18942" y="15487"/>
                  </a:cubicBezTo>
                  <a:cubicBezTo>
                    <a:pt x="19354" y="14810"/>
                    <a:pt x="19461" y="14644"/>
                    <a:pt x="18401" y="13467"/>
                  </a:cubicBezTo>
                  <a:cubicBezTo>
                    <a:pt x="17632" y="12612"/>
                    <a:pt x="17484" y="10075"/>
                    <a:pt x="17321" y="9534"/>
                  </a:cubicBezTo>
                  <a:cubicBezTo>
                    <a:pt x="17222" y="9201"/>
                    <a:pt x="16868" y="6805"/>
                    <a:pt x="15285" y="5439"/>
                  </a:cubicBezTo>
                  <a:close/>
                  <a:moveTo>
                    <a:pt x="20706" y="16780"/>
                  </a:moveTo>
                  <a:cubicBezTo>
                    <a:pt x="20530" y="16603"/>
                    <a:pt x="20243" y="16603"/>
                    <a:pt x="20066" y="16780"/>
                  </a:cubicBezTo>
                  <a:lnTo>
                    <a:pt x="16780" y="20067"/>
                  </a:lnTo>
                  <a:cubicBezTo>
                    <a:pt x="16603" y="20244"/>
                    <a:pt x="16603" y="20531"/>
                    <a:pt x="16780" y="20707"/>
                  </a:cubicBezTo>
                  <a:lnTo>
                    <a:pt x="16780" y="20707"/>
                  </a:lnTo>
                  <a:cubicBezTo>
                    <a:pt x="16956" y="20884"/>
                    <a:pt x="17243" y="20884"/>
                    <a:pt x="17419" y="20707"/>
                  </a:cubicBezTo>
                  <a:lnTo>
                    <a:pt x="20706" y="17420"/>
                  </a:lnTo>
                  <a:cubicBezTo>
                    <a:pt x="20883" y="17243"/>
                    <a:pt x="20883" y="16956"/>
                    <a:pt x="20706" y="16780"/>
                  </a:cubicBezTo>
                  <a:cubicBezTo>
                    <a:pt x="20706" y="16780"/>
                    <a:pt x="20706" y="16780"/>
                    <a:pt x="20706" y="16780"/>
                  </a:cubicBezTo>
                  <a:close/>
                  <a:moveTo>
                    <a:pt x="19833" y="15906"/>
                  </a:moveTo>
                  <a:cubicBezTo>
                    <a:pt x="19656" y="15729"/>
                    <a:pt x="19370" y="15730"/>
                    <a:pt x="19193" y="15906"/>
                  </a:cubicBezTo>
                  <a:lnTo>
                    <a:pt x="15906" y="19194"/>
                  </a:lnTo>
                  <a:cubicBezTo>
                    <a:pt x="15729" y="19370"/>
                    <a:pt x="15729" y="19657"/>
                    <a:pt x="15906" y="19833"/>
                  </a:cubicBezTo>
                  <a:lnTo>
                    <a:pt x="15906" y="19833"/>
                  </a:lnTo>
                  <a:cubicBezTo>
                    <a:pt x="16082" y="20010"/>
                    <a:pt x="16369" y="20010"/>
                    <a:pt x="16546" y="19833"/>
                  </a:cubicBezTo>
                  <a:lnTo>
                    <a:pt x="19833" y="16546"/>
                  </a:lnTo>
                  <a:cubicBezTo>
                    <a:pt x="20009" y="16369"/>
                    <a:pt x="20009" y="16083"/>
                    <a:pt x="19833" y="15906"/>
                  </a:cubicBezTo>
                  <a:cubicBezTo>
                    <a:pt x="19833" y="15906"/>
                    <a:pt x="19833" y="15906"/>
                    <a:pt x="19833" y="15906"/>
                  </a:cubicBezTo>
                  <a:close/>
                  <a:moveTo>
                    <a:pt x="17867" y="20727"/>
                  </a:moveTo>
                  <a:lnTo>
                    <a:pt x="20726" y="17867"/>
                  </a:lnTo>
                  <a:cubicBezTo>
                    <a:pt x="21514" y="18656"/>
                    <a:pt x="21513" y="19935"/>
                    <a:pt x="20724" y="20724"/>
                  </a:cubicBezTo>
                  <a:cubicBezTo>
                    <a:pt x="19934" y="21514"/>
                    <a:pt x="18655" y="21515"/>
                    <a:pt x="17867" y="2072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70" name="Shape 34223">
              <a:extLst>
                <a:ext uri="{FF2B5EF4-FFF2-40B4-BE49-F238E27FC236}">
                  <a16:creationId xmlns:a16="http://schemas.microsoft.com/office/drawing/2014/main" id="{EE07E0A3-9805-445A-8CC5-35D18420FB22}"/>
                </a:ext>
              </a:extLst>
            </p:cNvPr>
            <p:cNvSpPr/>
            <p:nvPr/>
          </p:nvSpPr>
          <p:spPr>
            <a:xfrm>
              <a:off x="11828592" y="12064076"/>
              <a:ext cx="446404" cy="41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21254" extrusionOk="0">
                  <a:moveTo>
                    <a:pt x="14806" y="20802"/>
                  </a:moveTo>
                  <a:cubicBezTo>
                    <a:pt x="16771" y="20078"/>
                    <a:pt x="18497" y="18506"/>
                    <a:pt x="19509" y="16252"/>
                  </a:cubicBezTo>
                  <a:cubicBezTo>
                    <a:pt x="21534" y="11744"/>
                    <a:pt x="19954" y="6226"/>
                    <a:pt x="15980" y="3929"/>
                  </a:cubicBezTo>
                  <a:cubicBezTo>
                    <a:pt x="12750" y="2062"/>
                    <a:pt x="8929" y="2896"/>
                    <a:pt x="6525" y="5695"/>
                  </a:cubicBezTo>
                  <a:cubicBezTo>
                    <a:pt x="6494" y="5619"/>
                    <a:pt x="6446" y="5549"/>
                    <a:pt x="6387" y="5489"/>
                  </a:cubicBezTo>
                  <a:lnTo>
                    <a:pt x="1181" y="167"/>
                  </a:lnTo>
                  <a:cubicBezTo>
                    <a:pt x="946" y="-73"/>
                    <a:pt x="582" y="-53"/>
                    <a:pt x="370" y="214"/>
                  </a:cubicBezTo>
                  <a:lnTo>
                    <a:pt x="146" y="499"/>
                  </a:lnTo>
                  <a:cubicBezTo>
                    <a:pt x="-66" y="765"/>
                    <a:pt x="-44" y="1177"/>
                    <a:pt x="192" y="1417"/>
                  </a:cubicBezTo>
                  <a:lnTo>
                    <a:pt x="5396" y="6733"/>
                  </a:lnTo>
                  <a:cubicBezTo>
                    <a:pt x="5480" y="6818"/>
                    <a:pt x="5581" y="6859"/>
                    <a:pt x="5685" y="6879"/>
                  </a:cubicBezTo>
                  <a:cubicBezTo>
                    <a:pt x="5480" y="7214"/>
                    <a:pt x="5286" y="7560"/>
                    <a:pt x="5118" y="7933"/>
                  </a:cubicBezTo>
                  <a:cubicBezTo>
                    <a:pt x="3093" y="12441"/>
                    <a:pt x="4673" y="17959"/>
                    <a:pt x="8647" y="20256"/>
                  </a:cubicBezTo>
                  <a:cubicBezTo>
                    <a:pt x="10634" y="21405"/>
                    <a:pt x="12840" y="21527"/>
                    <a:pt x="14806" y="20802"/>
                  </a:cubicBezTo>
                  <a:close/>
                  <a:moveTo>
                    <a:pt x="14414" y="19435"/>
                  </a:moveTo>
                  <a:cubicBezTo>
                    <a:pt x="12758" y="20045"/>
                    <a:pt x="10896" y="19937"/>
                    <a:pt x="9221" y="18969"/>
                  </a:cubicBezTo>
                  <a:cubicBezTo>
                    <a:pt x="5873" y="17034"/>
                    <a:pt x="4542" y="12385"/>
                    <a:pt x="6248" y="8586"/>
                  </a:cubicBezTo>
                  <a:cubicBezTo>
                    <a:pt x="7954" y="4788"/>
                    <a:pt x="12052" y="3277"/>
                    <a:pt x="15400" y="5212"/>
                  </a:cubicBezTo>
                  <a:cubicBezTo>
                    <a:pt x="18748" y="7148"/>
                    <a:pt x="20080" y="11797"/>
                    <a:pt x="18374" y="15596"/>
                  </a:cubicBezTo>
                  <a:cubicBezTo>
                    <a:pt x="17521" y="17495"/>
                    <a:pt x="16070" y="18824"/>
                    <a:pt x="14414" y="1943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71" name="Shape 34224">
              <a:extLst>
                <a:ext uri="{FF2B5EF4-FFF2-40B4-BE49-F238E27FC236}">
                  <a16:creationId xmlns:a16="http://schemas.microsoft.com/office/drawing/2014/main" id="{7BD32940-8350-4107-A579-F59B3FEBEF7F}"/>
                </a:ext>
              </a:extLst>
            </p:cNvPr>
            <p:cNvSpPr/>
            <p:nvPr/>
          </p:nvSpPr>
          <p:spPr>
            <a:xfrm>
              <a:off x="11467012" y="10972393"/>
              <a:ext cx="358632" cy="69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532" extrusionOk="0">
                  <a:moveTo>
                    <a:pt x="17698" y="0"/>
                  </a:moveTo>
                  <a:lnTo>
                    <a:pt x="16138" y="1685"/>
                  </a:lnTo>
                  <a:cubicBezTo>
                    <a:pt x="16052" y="1663"/>
                    <a:pt x="15626" y="1553"/>
                    <a:pt x="15626" y="1553"/>
                  </a:cubicBezTo>
                  <a:lnTo>
                    <a:pt x="14403" y="2878"/>
                  </a:lnTo>
                  <a:lnTo>
                    <a:pt x="14914" y="3010"/>
                  </a:lnTo>
                  <a:lnTo>
                    <a:pt x="14546" y="3408"/>
                  </a:lnTo>
                  <a:lnTo>
                    <a:pt x="2184" y="16751"/>
                  </a:lnTo>
                  <a:cubicBezTo>
                    <a:pt x="1744" y="17225"/>
                    <a:pt x="202" y="19746"/>
                    <a:pt x="516" y="20547"/>
                  </a:cubicBezTo>
                  <a:cubicBezTo>
                    <a:pt x="560" y="20662"/>
                    <a:pt x="644" y="20742"/>
                    <a:pt x="773" y="20775"/>
                  </a:cubicBezTo>
                  <a:cubicBezTo>
                    <a:pt x="1807" y="21040"/>
                    <a:pt x="5426" y="18252"/>
                    <a:pt x="5928" y="17710"/>
                  </a:cubicBezTo>
                  <a:lnTo>
                    <a:pt x="18283" y="4367"/>
                  </a:lnTo>
                  <a:lnTo>
                    <a:pt x="18652" y="3969"/>
                  </a:lnTo>
                  <a:lnTo>
                    <a:pt x="19186" y="4106"/>
                  </a:lnTo>
                  <a:lnTo>
                    <a:pt x="14380" y="9291"/>
                  </a:lnTo>
                  <a:lnTo>
                    <a:pt x="15147" y="9488"/>
                  </a:lnTo>
                  <a:lnTo>
                    <a:pt x="21176" y="2979"/>
                  </a:lnTo>
                  <a:cubicBezTo>
                    <a:pt x="21176" y="2979"/>
                    <a:pt x="20341" y="2767"/>
                    <a:pt x="19876" y="2647"/>
                  </a:cubicBezTo>
                  <a:lnTo>
                    <a:pt x="21436" y="963"/>
                  </a:lnTo>
                  <a:cubicBezTo>
                    <a:pt x="21436" y="963"/>
                    <a:pt x="17698" y="0"/>
                    <a:pt x="17698" y="0"/>
                  </a:cubicBezTo>
                  <a:close/>
                  <a:moveTo>
                    <a:pt x="516" y="20547"/>
                  </a:moveTo>
                  <a:cubicBezTo>
                    <a:pt x="504" y="20509"/>
                    <a:pt x="483" y="20481"/>
                    <a:pt x="479" y="20436"/>
                  </a:cubicBezTo>
                  <a:lnTo>
                    <a:pt x="223" y="20708"/>
                  </a:lnTo>
                  <a:cubicBezTo>
                    <a:pt x="120" y="20820"/>
                    <a:pt x="-164" y="21449"/>
                    <a:pt x="129" y="21525"/>
                  </a:cubicBezTo>
                  <a:cubicBezTo>
                    <a:pt x="423" y="21600"/>
                    <a:pt x="1188" y="21095"/>
                    <a:pt x="1291" y="20984"/>
                  </a:cubicBezTo>
                  <a:lnTo>
                    <a:pt x="1546" y="20707"/>
                  </a:lnTo>
                  <a:cubicBezTo>
                    <a:pt x="1228" y="20825"/>
                    <a:pt x="959" y="20878"/>
                    <a:pt x="774" y="20830"/>
                  </a:cubicBezTo>
                  <a:cubicBezTo>
                    <a:pt x="630" y="20793"/>
                    <a:pt x="555" y="20685"/>
                    <a:pt x="516" y="2054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72" name="Shape 34225">
              <a:extLst>
                <a:ext uri="{FF2B5EF4-FFF2-40B4-BE49-F238E27FC236}">
                  <a16:creationId xmlns:a16="http://schemas.microsoft.com/office/drawing/2014/main" id="{7D2D6086-79AF-4500-9F46-067187C018F7}"/>
                </a:ext>
              </a:extLst>
            </p:cNvPr>
            <p:cNvSpPr/>
            <p:nvPr/>
          </p:nvSpPr>
          <p:spPr>
            <a:xfrm>
              <a:off x="12788908" y="11202698"/>
              <a:ext cx="425116" cy="11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936"/>
                  </a:moveTo>
                  <a:lnTo>
                    <a:pt x="17631" y="5428"/>
                  </a:lnTo>
                  <a:lnTo>
                    <a:pt x="17241" y="21600"/>
                  </a:lnTo>
                  <a:cubicBezTo>
                    <a:pt x="17241" y="21600"/>
                    <a:pt x="21600" y="14936"/>
                    <a:pt x="21600" y="14936"/>
                  </a:cubicBezTo>
                  <a:close/>
                  <a:moveTo>
                    <a:pt x="16506" y="21368"/>
                  </a:moveTo>
                  <a:lnTo>
                    <a:pt x="16896" y="5196"/>
                  </a:lnTo>
                  <a:lnTo>
                    <a:pt x="3794" y="1071"/>
                  </a:lnTo>
                  <a:lnTo>
                    <a:pt x="3401" y="17243"/>
                  </a:lnTo>
                  <a:cubicBezTo>
                    <a:pt x="3401" y="17243"/>
                    <a:pt x="16506" y="21368"/>
                    <a:pt x="16506" y="21368"/>
                  </a:cubicBezTo>
                  <a:close/>
                  <a:moveTo>
                    <a:pt x="2651" y="17004"/>
                  </a:moveTo>
                  <a:lnTo>
                    <a:pt x="3043" y="832"/>
                  </a:lnTo>
                  <a:lnTo>
                    <a:pt x="393" y="0"/>
                  </a:lnTo>
                  <a:lnTo>
                    <a:pt x="0" y="16172"/>
                  </a:lnTo>
                  <a:cubicBezTo>
                    <a:pt x="0" y="16172"/>
                    <a:pt x="2651" y="17004"/>
                    <a:pt x="2651" y="1700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73" name="Shape 34226">
              <a:extLst>
                <a:ext uri="{FF2B5EF4-FFF2-40B4-BE49-F238E27FC236}">
                  <a16:creationId xmlns:a16="http://schemas.microsoft.com/office/drawing/2014/main" id="{FF1A5ECC-661E-4D5C-89EE-20856AD13F5B}"/>
                </a:ext>
              </a:extLst>
            </p:cNvPr>
            <p:cNvSpPr/>
            <p:nvPr/>
          </p:nvSpPr>
          <p:spPr>
            <a:xfrm>
              <a:off x="12691600" y="7661988"/>
              <a:ext cx="463732" cy="545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1" h="21329" extrusionOk="0">
                  <a:moveTo>
                    <a:pt x="9479" y="69"/>
                  </a:moveTo>
                  <a:cubicBezTo>
                    <a:pt x="11124" y="274"/>
                    <a:pt x="12739" y="925"/>
                    <a:pt x="14086" y="2032"/>
                  </a:cubicBezTo>
                  <a:cubicBezTo>
                    <a:pt x="15976" y="3586"/>
                    <a:pt x="17010" y="5836"/>
                    <a:pt x="16935" y="8190"/>
                  </a:cubicBezTo>
                  <a:cubicBezTo>
                    <a:pt x="16907" y="10081"/>
                    <a:pt x="16182" y="11891"/>
                    <a:pt x="14858" y="13324"/>
                  </a:cubicBezTo>
                  <a:cubicBezTo>
                    <a:pt x="12857" y="15491"/>
                    <a:pt x="9835" y="16494"/>
                    <a:pt x="6856" y="15992"/>
                  </a:cubicBezTo>
                  <a:cubicBezTo>
                    <a:pt x="491" y="14715"/>
                    <a:pt x="-2156" y="7496"/>
                    <a:pt x="2011" y="2776"/>
                  </a:cubicBezTo>
                  <a:cubicBezTo>
                    <a:pt x="3901" y="635"/>
                    <a:pt x="6739" y="-271"/>
                    <a:pt x="9479" y="69"/>
                  </a:cubicBezTo>
                  <a:close/>
                  <a:moveTo>
                    <a:pt x="16811" y="1700"/>
                  </a:moveTo>
                  <a:cubicBezTo>
                    <a:pt x="18616" y="3812"/>
                    <a:pt x="19444" y="6467"/>
                    <a:pt x="19139" y="9165"/>
                  </a:cubicBezTo>
                  <a:cubicBezTo>
                    <a:pt x="18834" y="11863"/>
                    <a:pt x="17427" y="14284"/>
                    <a:pt x="15191" y="15988"/>
                  </a:cubicBezTo>
                  <a:cubicBezTo>
                    <a:pt x="12662" y="17916"/>
                    <a:pt x="9407" y="18600"/>
                    <a:pt x="6359" y="18040"/>
                  </a:cubicBezTo>
                  <a:cubicBezTo>
                    <a:pt x="5749" y="17929"/>
                    <a:pt x="5143" y="17767"/>
                    <a:pt x="4558" y="17555"/>
                  </a:cubicBezTo>
                  <a:lnTo>
                    <a:pt x="4164" y="19468"/>
                  </a:lnTo>
                  <a:lnTo>
                    <a:pt x="7063" y="20000"/>
                  </a:lnTo>
                  <a:lnTo>
                    <a:pt x="6790" y="21329"/>
                  </a:lnTo>
                  <a:lnTo>
                    <a:pt x="227" y="20124"/>
                  </a:lnTo>
                  <a:lnTo>
                    <a:pt x="500" y="18796"/>
                  </a:lnTo>
                  <a:lnTo>
                    <a:pt x="2757" y="19210"/>
                  </a:lnTo>
                  <a:lnTo>
                    <a:pt x="3219" y="16965"/>
                  </a:lnTo>
                  <a:cubicBezTo>
                    <a:pt x="2951" y="16825"/>
                    <a:pt x="2688" y="16674"/>
                    <a:pt x="2431" y="16511"/>
                  </a:cubicBezTo>
                  <a:cubicBezTo>
                    <a:pt x="2174" y="16349"/>
                    <a:pt x="1928" y="16168"/>
                    <a:pt x="1684" y="15982"/>
                  </a:cubicBezTo>
                  <a:lnTo>
                    <a:pt x="2580" y="14934"/>
                  </a:lnTo>
                  <a:cubicBezTo>
                    <a:pt x="5970" y="17523"/>
                    <a:pt x="10902" y="17523"/>
                    <a:pt x="14300" y="14933"/>
                  </a:cubicBezTo>
                  <a:cubicBezTo>
                    <a:pt x="16239" y="13456"/>
                    <a:pt x="17444" y="11360"/>
                    <a:pt x="17708" y="9021"/>
                  </a:cubicBezTo>
                  <a:cubicBezTo>
                    <a:pt x="17973" y="6682"/>
                    <a:pt x="17267" y="4385"/>
                    <a:pt x="15703" y="2555"/>
                  </a:cubicBezTo>
                  <a:lnTo>
                    <a:pt x="16811" y="1700"/>
                  </a:lnTo>
                  <a:close/>
                  <a:moveTo>
                    <a:pt x="9715" y="1064"/>
                  </a:moveTo>
                  <a:cubicBezTo>
                    <a:pt x="9278" y="996"/>
                    <a:pt x="8832" y="968"/>
                    <a:pt x="8387" y="974"/>
                  </a:cubicBezTo>
                  <a:cubicBezTo>
                    <a:pt x="8460" y="1222"/>
                    <a:pt x="8544" y="1461"/>
                    <a:pt x="8641" y="1699"/>
                  </a:cubicBezTo>
                  <a:cubicBezTo>
                    <a:pt x="8737" y="1936"/>
                    <a:pt x="8846" y="2172"/>
                    <a:pt x="8962" y="2399"/>
                  </a:cubicBezTo>
                  <a:cubicBezTo>
                    <a:pt x="9289" y="2208"/>
                    <a:pt x="9627" y="2028"/>
                    <a:pt x="9967" y="1859"/>
                  </a:cubicBezTo>
                  <a:cubicBezTo>
                    <a:pt x="10307" y="1689"/>
                    <a:pt x="10645" y="1529"/>
                    <a:pt x="10997" y="1382"/>
                  </a:cubicBezTo>
                  <a:cubicBezTo>
                    <a:pt x="10579" y="1244"/>
                    <a:pt x="10153" y="1132"/>
                    <a:pt x="9715" y="1064"/>
                  </a:cubicBezTo>
                  <a:close/>
                  <a:moveTo>
                    <a:pt x="12202" y="1889"/>
                  </a:moveTo>
                  <a:cubicBezTo>
                    <a:pt x="11715" y="2060"/>
                    <a:pt x="11237" y="2254"/>
                    <a:pt x="10773" y="2470"/>
                  </a:cubicBezTo>
                  <a:cubicBezTo>
                    <a:pt x="10309" y="2687"/>
                    <a:pt x="9856" y="2925"/>
                    <a:pt x="9417" y="3184"/>
                  </a:cubicBezTo>
                  <a:cubicBezTo>
                    <a:pt x="9617" y="3488"/>
                    <a:pt x="9841" y="3788"/>
                    <a:pt x="10079" y="4067"/>
                  </a:cubicBezTo>
                  <a:cubicBezTo>
                    <a:pt x="10318" y="4345"/>
                    <a:pt x="10571" y="4610"/>
                    <a:pt x="10847" y="4861"/>
                  </a:cubicBezTo>
                  <a:lnTo>
                    <a:pt x="13083" y="2442"/>
                  </a:lnTo>
                  <a:cubicBezTo>
                    <a:pt x="12944" y="2342"/>
                    <a:pt x="12798" y="2240"/>
                    <a:pt x="12652" y="2149"/>
                  </a:cubicBezTo>
                  <a:cubicBezTo>
                    <a:pt x="12506" y="2059"/>
                    <a:pt x="12354" y="1969"/>
                    <a:pt x="12202" y="1889"/>
                  </a:cubicBezTo>
                  <a:close/>
                  <a:moveTo>
                    <a:pt x="7362" y="1000"/>
                  </a:moveTo>
                  <a:cubicBezTo>
                    <a:pt x="6540" y="1111"/>
                    <a:pt x="5754" y="1343"/>
                    <a:pt x="5029" y="1689"/>
                  </a:cubicBezTo>
                  <a:cubicBezTo>
                    <a:pt x="4305" y="2035"/>
                    <a:pt x="3644" y="2485"/>
                    <a:pt x="3064" y="3041"/>
                  </a:cubicBezTo>
                  <a:lnTo>
                    <a:pt x="5529" y="5074"/>
                  </a:lnTo>
                  <a:cubicBezTo>
                    <a:pt x="5922" y="4671"/>
                    <a:pt x="6339" y="4283"/>
                    <a:pt x="6773" y="3923"/>
                  </a:cubicBezTo>
                  <a:cubicBezTo>
                    <a:pt x="7206" y="3564"/>
                    <a:pt x="7655" y="3227"/>
                    <a:pt x="8126" y="2912"/>
                  </a:cubicBezTo>
                  <a:cubicBezTo>
                    <a:pt x="7964" y="2608"/>
                    <a:pt x="7819" y="2296"/>
                    <a:pt x="7690" y="1976"/>
                  </a:cubicBezTo>
                  <a:cubicBezTo>
                    <a:pt x="7561" y="1655"/>
                    <a:pt x="7454" y="1336"/>
                    <a:pt x="7362" y="1000"/>
                  </a:cubicBezTo>
                  <a:close/>
                  <a:moveTo>
                    <a:pt x="13806" y="3027"/>
                  </a:moveTo>
                  <a:lnTo>
                    <a:pt x="11570" y="5446"/>
                  </a:lnTo>
                  <a:cubicBezTo>
                    <a:pt x="11852" y="5649"/>
                    <a:pt x="12144" y="5840"/>
                    <a:pt x="12449" y="6011"/>
                  </a:cubicBezTo>
                  <a:cubicBezTo>
                    <a:pt x="12752" y="6182"/>
                    <a:pt x="13064" y="6332"/>
                    <a:pt x="13387" y="6469"/>
                  </a:cubicBezTo>
                  <a:cubicBezTo>
                    <a:pt x="13602" y="6013"/>
                    <a:pt x="13798" y="5550"/>
                    <a:pt x="13963" y="5077"/>
                  </a:cubicBezTo>
                  <a:cubicBezTo>
                    <a:pt x="14128" y="4603"/>
                    <a:pt x="14273" y="4122"/>
                    <a:pt x="14386" y="3633"/>
                  </a:cubicBezTo>
                  <a:cubicBezTo>
                    <a:pt x="14296" y="3528"/>
                    <a:pt x="14195" y="3418"/>
                    <a:pt x="14098" y="3318"/>
                  </a:cubicBezTo>
                  <a:cubicBezTo>
                    <a:pt x="14001" y="3218"/>
                    <a:pt x="13909" y="3123"/>
                    <a:pt x="13806" y="3027"/>
                  </a:cubicBezTo>
                  <a:close/>
                  <a:moveTo>
                    <a:pt x="15097" y="4643"/>
                  </a:moveTo>
                  <a:cubicBezTo>
                    <a:pt x="14989" y="5011"/>
                    <a:pt x="14872" y="5369"/>
                    <a:pt x="14735" y="5729"/>
                  </a:cubicBezTo>
                  <a:cubicBezTo>
                    <a:pt x="14598" y="6089"/>
                    <a:pt x="14440" y="6449"/>
                    <a:pt x="14276" y="6798"/>
                  </a:cubicBezTo>
                  <a:cubicBezTo>
                    <a:pt x="14551" y="6884"/>
                    <a:pt x="14842" y="6953"/>
                    <a:pt x="15125" y="7013"/>
                  </a:cubicBezTo>
                  <a:cubicBezTo>
                    <a:pt x="15409" y="7074"/>
                    <a:pt x="15688" y="7122"/>
                    <a:pt x="15977" y="7158"/>
                  </a:cubicBezTo>
                  <a:cubicBezTo>
                    <a:pt x="15915" y="6710"/>
                    <a:pt x="15813" y="6274"/>
                    <a:pt x="15666" y="5853"/>
                  </a:cubicBezTo>
                  <a:cubicBezTo>
                    <a:pt x="15519" y="5432"/>
                    <a:pt x="15324" y="5029"/>
                    <a:pt x="15097" y="4643"/>
                  </a:cubicBezTo>
                  <a:close/>
                  <a:moveTo>
                    <a:pt x="8606" y="3701"/>
                  </a:moveTo>
                  <a:cubicBezTo>
                    <a:pt x="8180" y="3989"/>
                    <a:pt x="7775" y="4303"/>
                    <a:pt x="7382" y="4630"/>
                  </a:cubicBezTo>
                  <a:cubicBezTo>
                    <a:pt x="6990" y="4957"/>
                    <a:pt x="6609" y="5294"/>
                    <a:pt x="6252" y="5658"/>
                  </a:cubicBezTo>
                  <a:lnTo>
                    <a:pt x="8448" y="7464"/>
                  </a:lnTo>
                  <a:lnTo>
                    <a:pt x="10216" y="5542"/>
                  </a:lnTo>
                  <a:cubicBezTo>
                    <a:pt x="9905" y="5266"/>
                    <a:pt x="9620" y="4976"/>
                    <a:pt x="9351" y="4670"/>
                  </a:cubicBezTo>
                  <a:cubicBezTo>
                    <a:pt x="9081" y="4363"/>
                    <a:pt x="8831" y="4036"/>
                    <a:pt x="8606" y="3701"/>
                  </a:cubicBezTo>
                  <a:close/>
                  <a:moveTo>
                    <a:pt x="2433" y="3721"/>
                  </a:moveTo>
                  <a:cubicBezTo>
                    <a:pt x="1932" y="4341"/>
                    <a:pt x="1546" y="5031"/>
                    <a:pt x="1284" y="5757"/>
                  </a:cubicBezTo>
                  <a:cubicBezTo>
                    <a:pt x="1022" y="6483"/>
                    <a:pt x="879" y="7253"/>
                    <a:pt x="878" y="8036"/>
                  </a:cubicBezTo>
                  <a:cubicBezTo>
                    <a:pt x="1138" y="8064"/>
                    <a:pt x="1405" y="8097"/>
                    <a:pt x="1661" y="8144"/>
                  </a:cubicBezTo>
                  <a:cubicBezTo>
                    <a:pt x="2118" y="8228"/>
                    <a:pt x="2562" y="8343"/>
                    <a:pt x="3001" y="8485"/>
                  </a:cubicBezTo>
                  <a:cubicBezTo>
                    <a:pt x="3265" y="8000"/>
                    <a:pt x="3553" y="7531"/>
                    <a:pt x="3870" y="7076"/>
                  </a:cubicBezTo>
                  <a:cubicBezTo>
                    <a:pt x="4187" y="6619"/>
                    <a:pt x="4542" y="6181"/>
                    <a:pt x="4910" y="5757"/>
                  </a:cubicBezTo>
                  <a:lnTo>
                    <a:pt x="2433" y="3721"/>
                  </a:lnTo>
                  <a:close/>
                  <a:moveTo>
                    <a:pt x="10939" y="6126"/>
                  </a:moveTo>
                  <a:lnTo>
                    <a:pt x="9169" y="8060"/>
                  </a:lnTo>
                  <a:lnTo>
                    <a:pt x="11249" y="9761"/>
                  </a:lnTo>
                  <a:cubicBezTo>
                    <a:pt x="11579" y="9378"/>
                    <a:pt x="11885" y="8986"/>
                    <a:pt x="12172" y="8576"/>
                  </a:cubicBezTo>
                  <a:cubicBezTo>
                    <a:pt x="12459" y="8166"/>
                    <a:pt x="12721" y="7741"/>
                    <a:pt x="12963" y="7306"/>
                  </a:cubicBezTo>
                  <a:cubicBezTo>
                    <a:pt x="12603" y="7149"/>
                    <a:pt x="12253" y="6964"/>
                    <a:pt x="11915" y="6769"/>
                  </a:cubicBezTo>
                  <a:cubicBezTo>
                    <a:pt x="11577" y="6573"/>
                    <a:pt x="11251" y="6358"/>
                    <a:pt x="10939" y="6126"/>
                  </a:cubicBezTo>
                  <a:close/>
                  <a:moveTo>
                    <a:pt x="13849" y="7647"/>
                  </a:moveTo>
                  <a:cubicBezTo>
                    <a:pt x="13586" y="8127"/>
                    <a:pt x="13297" y="8593"/>
                    <a:pt x="12982" y="9045"/>
                  </a:cubicBezTo>
                  <a:cubicBezTo>
                    <a:pt x="12667" y="9497"/>
                    <a:pt x="12334" y="9936"/>
                    <a:pt x="11969" y="10357"/>
                  </a:cubicBezTo>
                  <a:lnTo>
                    <a:pt x="14436" y="12379"/>
                  </a:lnTo>
                  <a:cubicBezTo>
                    <a:pt x="14933" y="11764"/>
                    <a:pt x="15319" y="11085"/>
                    <a:pt x="15581" y="10366"/>
                  </a:cubicBezTo>
                  <a:cubicBezTo>
                    <a:pt x="15842" y="9647"/>
                    <a:pt x="15976" y="8886"/>
                    <a:pt x="15982" y="8110"/>
                  </a:cubicBezTo>
                  <a:cubicBezTo>
                    <a:pt x="15743" y="8082"/>
                    <a:pt x="15506" y="8058"/>
                    <a:pt x="15271" y="8015"/>
                  </a:cubicBezTo>
                  <a:cubicBezTo>
                    <a:pt x="15030" y="7970"/>
                    <a:pt x="14788" y="7908"/>
                    <a:pt x="14551" y="7847"/>
                  </a:cubicBezTo>
                  <a:cubicBezTo>
                    <a:pt x="14314" y="7786"/>
                    <a:pt x="14080" y="7724"/>
                    <a:pt x="13849" y="7647"/>
                  </a:cubicBezTo>
                  <a:close/>
                  <a:moveTo>
                    <a:pt x="5621" y="6339"/>
                  </a:moveTo>
                  <a:cubicBezTo>
                    <a:pt x="5287" y="6724"/>
                    <a:pt x="4981" y="7134"/>
                    <a:pt x="4692" y="7547"/>
                  </a:cubicBezTo>
                  <a:cubicBezTo>
                    <a:pt x="4403" y="7961"/>
                    <a:pt x="4130" y="8387"/>
                    <a:pt x="3887" y="8826"/>
                  </a:cubicBezTo>
                  <a:cubicBezTo>
                    <a:pt x="4272" y="8990"/>
                    <a:pt x="4648" y="9168"/>
                    <a:pt x="5008" y="9376"/>
                  </a:cubicBezTo>
                  <a:cubicBezTo>
                    <a:pt x="5368" y="9585"/>
                    <a:pt x="5718" y="9817"/>
                    <a:pt x="6049" y="10067"/>
                  </a:cubicBezTo>
                  <a:lnTo>
                    <a:pt x="7817" y="8145"/>
                  </a:lnTo>
                  <a:lnTo>
                    <a:pt x="5621" y="6339"/>
                  </a:lnTo>
                  <a:close/>
                  <a:moveTo>
                    <a:pt x="8538" y="8741"/>
                  </a:moveTo>
                  <a:lnTo>
                    <a:pt x="6770" y="10663"/>
                  </a:lnTo>
                  <a:cubicBezTo>
                    <a:pt x="7059" y="10924"/>
                    <a:pt x="7330" y="11201"/>
                    <a:pt x="7582" y="11489"/>
                  </a:cubicBezTo>
                  <a:cubicBezTo>
                    <a:pt x="7834" y="11777"/>
                    <a:pt x="8064" y="12076"/>
                    <a:pt x="8278" y="12390"/>
                  </a:cubicBezTo>
                  <a:cubicBezTo>
                    <a:pt x="8700" y="12103"/>
                    <a:pt x="9109" y="11798"/>
                    <a:pt x="9499" y="11473"/>
                  </a:cubicBezTo>
                  <a:cubicBezTo>
                    <a:pt x="9889" y="11147"/>
                    <a:pt x="10262" y="10804"/>
                    <a:pt x="10617" y="10442"/>
                  </a:cubicBezTo>
                  <a:lnTo>
                    <a:pt x="8538" y="8741"/>
                  </a:lnTo>
                  <a:close/>
                  <a:moveTo>
                    <a:pt x="1798" y="9132"/>
                  </a:moveTo>
                  <a:cubicBezTo>
                    <a:pt x="1535" y="9075"/>
                    <a:pt x="1275" y="9033"/>
                    <a:pt x="1007" y="8999"/>
                  </a:cubicBezTo>
                  <a:cubicBezTo>
                    <a:pt x="1062" y="9423"/>
                    <a:pt x="1148" y="9837"/>
                    <a:pt x="1280" y="10238"/>
                  </a:cubicBezTo>
                  <a:cubicBezTo>
                    <a:pt x="1412" y="10638"/>
                    <a:pt x="1583" y="11018"/>
                    <a:pt x="1786" y="11388"/>
                  </a:cubicBezTo>
                  <a:cubicBezTo>
                    <a:pt x="1891" y="11037"/>
                    <a:pt x="2008" y="10691"/>
                    <a:pt x="2139" y="10348"/>
                  </a:cubicBezTo>
                  <a:cubicBezTo>
                    <a:pt x="2270" y="10005"/>
                    <a:pt x="2418" y="9667"/>
                    <a:pt x="2574" y="9334"/>
                  </a:cubicBezTo>
                  <a:cubicBezTo>
                    <a:pt x="2319" y="9257"/>
                    <a:pt x="2059" y="9189"/>
                    <a:pt x="1798" y="9132"/>
                  </a:cubicBezTo>
                  <a:close/>
                  <a:moveTo>
                    <a:pt x="11338" y="11038"/>
                  </a:moveTo>
                  <a:cubicBezTo>
                    <a:pt x="10948" y="11437"/>
                    <a:pt x="10541" y="11810"/>
                    <a:pt x="10111" y="12167"/>
                  </a:cubicBezTo>
                  <a:cubicBezTo>
                    <a:pt x="9681" y="12525"/>
                    <a:pt x="9224" y="12866"/>
                    <a:pt x="8757" y="13179"/>
                  </a:cubicBezTo>
                  <a:cubicBezTo>
                    <a:pt x="8923" y="13483"/>
                    <a:pt x="9075" y="13796"/>
                    <a:pt x="9206" y="14117"/>
                  </a:cubicBezTo>
                  <a:cubicBezTo>
                    <a:pt x="9337" y="14439"/>
                    <a:pt x="9449" y="14769"/>
                    <a:pt x="9544" y="15106"/>
                  </a:cubicBezTo>
                  <a:cubicBezTo>
                    <a:pt x="10358" y="14993"/>
                    <a:pt x="11133" y="14757"/>
                    <a:pt x="11852" y="14413"/>
                  </a:cubicBezTo>
                  <a:cubicBezTo>
                    <a:pt x="12571" y="14068"/>
                    <a:pt x="13229" y="13610"/>
                    <a:pt x="13805" y="13059"/>
                  </a:cubicBezTo>
                  <a:lnTo>
                    <a:pt x="11338" y="11038"/>
                  </a:lnTo>
                  <a:close/>
                  <a:moveTo>
                    <a:pt x="3466" y="9652"/>
                  </a:moveTo>
                  <a:cubicBezTo>
                    <a:pt x="3255" y="10099"/>
                    <a:pt x="3068" y="10559"/>
                    <a:pt x="2906" y="11023"/>
                  </a:cubicBezTo>
                  <a:cubicBezTo>
                    <a:pt x="2744" y="11488"/>
                    <a:pt x="2612" y="11967"/>
                    <a:pt x="2500" y="12447"/>
                  </a:cubicBezTo>
                  <a:cubicBezTo>
                    <a:pt x="2606" y="12576"/>
                    <a:pt x="2712" y="12693"/>
                    <a:pt x="2827" y="12816"/>
                  </a:cubicBezTo>
                  <a:cubicBezTo>
                    <a:pt x="2943" y="12939"/>
                    <a:pt x="3067" y="13064"/>
                    <a:pt x="3192" y="13180"/>
                  </a:cubicBezTo>
                  <a:lnTo>
                    <a:pt x="5416" y="10759"/>
                  </a:lnTo>
                  <a:cubicBezTo>
                    <a:pt x="5115" y="10538"/>
                    <a:pt x="4810" y="10332"/>
                    <a:pt x="4484" y="10148"/>
                  </a:cubicBezTo>
                  <a:cubicBezTo>
                    <a:pt x="4158" y="9964"/>
                    <a:pt x="3813" y="9796"/>
                    <a:pt x="3466" y="9652"/>
                  </a:cubicBezTo>
                  <a:close/>
                  <a:moveTo>
                    <a:pt x="6136" y="11355"/>
                  </a:moveTo>
                  <a:lnTo>
                    <a:pt x="3901" y="13774"/>
                  </a:lnTo>
                  <a:cubicBezTo>
                    <a:pt x="4016" y="13856"/>
                    <a:pt x="4137" y="13929"/>
                    <a:pt x="4256" y="14005"/>
                  </a:cubicBezTo>
                  <a:cubicBezTo>
                    <a:pt x="4376" y="14081"/>
                    <a:pt x="4502" y="14158"/>
                    <a:pt x="4626" y="14228"/>
                  </a:cubicBezTo>
                  <a:cubicBezTo>
                    <a:pt x="5123" y="14054"/>
                    <a:pt x="5608" y="13859"/>
                    <a:pt x="6082" y="13639"/>
                  </a:cubicBezTo>
                  <a:cubicBezTo>
                    <a:pt x="6556" y="13419"/>
                    <a:pt x="7019" y="13171"/>
                    <a:pt x="7466" y="12906"/>
                  </a:cubicBezTo>
                  <a:cubicBezTo>
                    <a:pt x="7279" y="12625"/>
                    <a:pt x="7074" y="12352"/>
                    <a:pt x="6853" y="12093"/>
                  </a:cubicBezTo>
                  <a:cubicBezTo>
                    <a:pt x="6632" y="11833"/>
                    <a:pt x="6391" y="11591"/>
                    <a:pt x="6136" y="11355"/>
                  </a:cubicBezTo>
                  <a:close/>
                  <a:moveTo>
                    <a:pt x="7934" y="13694"/>
                  </a:moveTo>
                  <a:cubicBezTo>
                    <a:pt x="7591" y="13896"/>
                    <a:pt x="7243" y="14084"/>
                    <a:pt x="6885" y="14262"/>
                  </a:cubicBezTo>
                  <a:cubicBezTo>
                    <a:pt x="6527" y="14440"/>
                    <a:pt x="6160" y="14609"/>
                    <a:pt x="5788" y="14762"/>
                  </a:cubicBezTo>
                  <a:cubicBezTo>
                    <a:pt x="6191" y="14908"/>
                    <a:pt x="6614" y="15020"/>
                    <a:pt x="7040" y="15099"/>
                  </a:cubicBezTo>
                  <a:cubicBezTo>
                    <a:pt x="7538" y="15190"/>
                    <a:pt x="8041" y="15236"/>
                    <a:pt x="8548" y="15233"/>
                  </a:cubicBezTo>
                  <a:cubicBezTo>
                    <a:pt x="8471" y="14966"/>
                    <a:pt x="8384" y="14704"/>
                    <a:pt x="8282" y="14447"/>
                  </a:cubicBezTo>
                  <a:cubicBezTo>
                    <a:pt x="8181" y="14190"/>
                    <a:pt x="8061" y="13938"/>
                    <a:pt x="7934" y="1369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74" name="Shape 34227">
              <a:extLst>
                <a:ext uri="{FF2B5EF4-FFF2-40B4-BE49-F238E27FC236}">
                  <a16:creationId xmlns:a16="http://schemas.microsoft.com/office/drawing/2014/main" id="{E729A589-44E6-466B-B172-D397A6C3CB14}"/>
                </a:ext>
              </a:extLst>
            </p:cNvPr>
            <p:cNvSpPr/>
            <p:nvPr/>
          </p:nvSpPr>
          <p:spPr>
            <a:xfrm>
              <a:off x="11861838" y="8796062"/>
              <a:ext cx="359648" cy="35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657"/>
                  </a:moveTo>
                  <a:cubicBezTo>
                    <a:pt x="8670" y="14657"/>
                    <a:pt x="6943" y="12930"/>
                    <a:pt x="6943" y="10800"/>
                  </a:cubicBezTo>
                  <a:cubicBezTo>
                    <a:pt x="6943" y="8670"/>
                    <a:pt x="8670" y="6943"/>
                    <a:pt x="10800" y="6943"/>
                  </a:cubicBezTo>
                  <a:cubicBezTo>
                    <a:pt x="12930" y="6943"/>
                    <a:pt x="14657" y="8670"/>
                    <a:pt x="14657" y="10800"/>
                  </a:cubicBezTo>
                  <a:cubicBezTo>
                    <a:pt x="14657" y="12930"/>
                    <a:pt x="12930" y="14657"/>
                    <a:pt x="10800" y="14657"/>
                  </a:cubicBezTo>
                  <a:close/>
                  <a:moveTo>
                    <a:pt x="20016" y="9930"/>
                  </a:moveTo>
                  <a:cubicBezTo>
                    <a:pt x="21001" y="9522"/>
                    <a:pt x="21600" y="9257"/>
                    <a:pt x="21600" y="9257"/>
                  </a:cubicBezTo>
                  <a:lnTo>
                    <a:pt x="20829" y="6171"/>
                  </a:lnTo>
                  <a:cubicBezTo>
                    <a:pt x="20829" y="6171"/>
                    <a:pt x="20119" y="6283"/>
                    <a:pt x="18990" y="6492"/>
                  </a:cubicBezTo>
                  <a:cubicBezTo>
                    <a:pt x="18430" y="5424"/>
                    <a:pt x="17677" y="4501"/>
                    <a:pt x="16789" y="3749"/>
                  </a:cubicBezTo>
                  <a:cubicBezTo>
                    <a:pt x="17377" y="2418"/>
                    <a:pt x="17743" y="1543"/>
                    <a:pt x="17743" y="1543"/>
                  </a:cubicBezTo>
                  <a:lnTo>
                    <a:pt x="14657" y="0"/>
                  </a:lnTo>
                  <a:cubicBezTo>
                    <a:pt x="14657" y="0"/>
                    <a:pt x="14156" y="750"/>
                    <a:pt x="13405" y="1922"/>
                  </a:cubicBezTo>
                  <a:cubicBezTo>
                    <a:pt x="12297" y="1595"/>
                    <a:pt x="11120" y="1470"/>
                    <a:pt x="9929" y="1584"/>
                  </a:cubicBezTo>
                  <a:cubicBezTo>
                    <a:pt x="9522" y="599"/>
                    <a:pt x="9257" y="0"/>
                    <a:pt x="9257" y="0"/>
                  </a:cubicBezTo>
                  <a:lnTo>
                    <a:pt x="6171" y="771"/>
                  </a:lnTo>
                  <a:cubicBezTo>
                    <a:pt x="6171" y="771"/>
                    <a:pt x="6283" y="1481"/>
                    <a:pt x="6492" y="2610"/>
                  </a:cubicBezTo>
                  <a:cubicBezTo>
                    <a:pt x="5420" y="3172"/>
                    <a:pt x="4494" y="3929"/>
                    <a:pt x="3740" y="4821"/>
                  </a:cubicBezTo>
                  <a:cubicBezTo>
                    <a:pt x="2414" y="4227"/>
                    <a:pt x="1543" y="3857"/>
                    <a:pt x="1543" y="3857"/>
                  </a:cubicBezTo>
                  <a:lnTo>
                    <a:pt x="0" y="6943"/>
                  </a:lnTo>
                  <a:cubicBezTo>
                    <a:pt x="0" y="6943"/>
                    <a:pt x="748" y="7450"/>
                    <a:pt x="1919" y="8207"/>
                  </a:cubicBezTo>
                  <a:cubicBezTo>
                    <a:pt x="1595" y="9313"/>
                    <a:pt x="1471" y="10485"/>
                    <a:pt x="1584" y="11672"/>
                  </a:cubicBezTo>
                  <a:cubicBezTo>
                    <a:pt x="599" y="12078"/>
                    <a:pt x="0" y="12343"/>
                    <a:pt x="0" y="12343"/>
                  </a:cubicBezTo>
                  <a:lnTo>
                    <a:pt x="771" y="15429"/>
                  </a:lnTo>
                  <a:cubicBezTo>
                    <a:pt x="771" y="15429"/>
                    <a:pt x="1480" y="15317"/>
                    <a:pt x="2609" y="15107"/>
                  </a:cubicBezTo>
                  <a:cubicBezTo>
                    <a:pt x="3172" y="16179"/>
                    <a:pt x="3928" y="17106"/>
                    <a:pt x="4820" y="17860"/>
                  </a:cubicBezTo>
                  <a:cubicBezTo>
                    <a:pt x="4227" y="19186"/>
                    <a:pt x="3857" y="20057"/>
                    <a:pt x="3857" y="20057"/>
                  </a:cubicBezTo>
                  <a:lnTo>
                    <a:pt x="6943" y="21600"/>
                  </a:lnTo>
                  <a:cubicBezTo>
                    <a:pt x="6943" y="21600"/>
                    <a:pt x="7449" y="20852"/>
                    <a:pt x="8206" y="19681"/>
                  </a:cubicBezTo>
                  <a:cubicBezTo>
                    <a:pt x="9312" y="20005"/>
                    <a:pt x="10485" y="20129"/>
                    <a:pt x="11672" y="20016"/>
                  </a:cubicBezTo>
                  <a:cubicBezTo>
                    <a:pt x="12078" y="21001"/>
                    <a:pt x="12343" y="21600"/>
                    <a:pt x="12343" y="21600"/>
                  </a:cubicBezTo>
                  <a:lnTo>
                    <a:pt x="15429" y="20829"/>
                  </a:lnTo>
                  <a:cubicBezTo>
                    <a:pt x="15429" y="20829"/>
                    <a:pt x="15317" y="20120"/>
                    <a:pt x="15107" y="18991"/>
                  </a:cubicBezTo>
                  <a:cubicBezTo>
                    <a:pt x="16176" y="18431"/>
                    <a:pt x="17099" y="17676"/>
                    <a:pt x="17852" y="16788"/>
                  </a:cubicBezTo>
                  <a:cubicBezTo>
                    <a:pt x="19183" y="17377"/>
                    <a:pt x="20057" y="17743"/>
                    <a:pt x="20057" y="17743"/>
                  </a:cubicBezTo>
                  <a:lnTo>
                    <a:pt x="21600" y="14657"/>
                  </a:lnTo>
                  <a:cubicBezTo>
                    <a:pt x="21600" y="14657"/>
                    <a:pt x="20851" y="14156"/>
                    <a:pt x="19678" y="13405"/>
                  </a:cubicBezTo>
                  <a:cubicBezTo>
                    <a:pt x="20005" y="12296"/>
                    <a:pt x="20130" y="11120"/>
                    <a:pt x="20016" y="993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480" tIns="53480" rIns="53480" bIns="5348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75" name="Shape 34228">
              <a:extLst>
                <a:ext uri="{FF2B5EF4-FFF2-40B4-BE49-F238E27FC236}">
                  <a16:creationId xmlns:a16="http://schemas.microsoft.com/office/drawing/2014/main" id="{17D22A3A-E744-4A73-9782-6F87998E52BB}"/>
                </a:ext>
              </a:extLst>
            </p:cNvPr>
            <p:cNvSpPr/>
            <p:nvPr/>
          </p:nvSpPr>
          <p:spPr>
            <a:xfrm>
              <a:off x="9057539" y="5652197"/>
              <a:ext cx="565072" cy="648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90" y="0"/>
                  </a:moveTo>
                  <a:lnTo>
                    <a:pt x="0" y="14168"/>
                  </a:lnTo>
                  <a:lnTo>
                    <a:pt x="12187" y="21600"/>
                  </a:lnTo>
                  <a:lnTo>
                    <a:pt x="21600" y="9890"/>
                  </a:lnTo>
                  <a:lnTo>
                    <a:pt x="20767" y="5719"/>
                  </a:lnTo>
                  <a:lnTo>
                    <a:pt x="11390" y="0"/>
                  </a:lnTo>
                  <a:close/>
                  <a:moveTo>
                    <a:pt x="12641" y="5625"/>
                  </a:moveTo>
                  <a:lnTo>
                    <a:pt x="17079" y="8332"/>
                  </a:lnTo>
                  <a:lnTo>
                    <a:pt x="16765" y="8723"/>
                  </a:lnTo>
                  <a:lnTo>
                    <a:pt x="12326" y="6016"/>
                  </a:lnTo>
                  <a:lnTo>
                    <a:pt x="12641" y="5625"/>
                  </a:lnTo>
                  <a:close/>
                  <a:moveTo>
                    <a:pt x="7323" y="8127"/>
                  </a:moveTo>
                  <a:lnTo>
                    <a:pt x="16200" y="13540"/>
                  </a:lnTo>
                  <a:lnTo>
                    <a:pt x="15894" y="13920"/>
                  </a:lnTo>
                  <a:lnTo>
                    <a:pt x="7017" y="8506"/>
                  </a:lnTo>
                  <a:lnTo>
                    <a:pt x="7323" y="8127"/>
                  </a:lnTo>
                  <a:close/>
                  <a:moveTo>
                    <a:pt x="5778" y="10048"/>
                  </a:moveTo>
                  <a:lnTo>
                    <a:pt x="14655" y="15462"/>
                  </a:lnTo>
                  <a:lnTo>
                    <a:pt x="14340" y="15853"/>
                  </a:lnTo>
                  <a:lnTo>
                    <a:pt x="5463" y="10439"/>
                  </a:lnTo>
                  <a:lnTo>
                    <a:pt x="5778" y="10048"/>
                  </a:lnTo>
                  <a:close/>
                  <a:moveTo>
                    <a:pt x="4233" y="11970"/>
                  </a:moveTo>
                  <a:lnTo>
                    <a:pt x="8671" y="14677"/>
                  </a:lnTo>
                  <a:lnTo>
                    <a:pt x="8357" y="15068"/>
                  </a:lnTo>
                  <a:lnTo>
                    <a:pt x="3918" y="12361"/>
                  </a:lnTo>
                  <a:lnTo>
                    <a:pt x="4233" y="1197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76" name="Shape 34229">
              <a:extLst>
                <a:ext uri="{FF2B5EF4-FFF2-40B4-BE49-F238E27FC236}">
                  <a16:creationId xmlns:a16="http://schemas.microsoft.com/office/drawing/2014/main" id="{C189E193-6A02-4C55-8161-D079151CD086}"/>
                </a:ext>
              </a:extLst>
            </p:cNvPr>
            <p:cNvSpPr/>
            <p:nvPr/>
          </p:nvSpPr>
          <p:spPr>
            <a:xfrm>
              <a:off x="14430703" y="5653180"/>
              <a:ext cx="678286" cy="60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217" extrusionOk="0">
                  <a:moveTo>
                    <a:pt x="16218" y="16859"/>
                  </a:moveTo>
                  <a:lnTo>
                    <a:pt x="3455" y="9002"/>
                  </a:lnTo>
                  <a:lnTo>
                    <a:pt x="7275" y="1347"/>
                  </a:lnTo>
                  <a:lnTo>
                    <a:pt x="20039" y="9205"/>
                  </a:lnTo>
                  <a:cubicBezTo>
                    <a:pt x="20039" y="9205"/>
                    <a:pt x="16218" y="16859"/>
                    <a:pt x="16218" y="16859"/>
                  </a:cubicBezTo>
                  <a:close/>
                  <a:moveTo>
                    <a:pt x="20627" y="8027"/>
                  </a:moveTo>
                  <a:lnTo>
                    <a:pt x="7863" y="170"/>
                  </a:lnTo>
                  <a:cubicBezTo>
                    <a:pt x="7275" y="-192"/>
                    <a:pt x="6536" y="43"/>
                    <a:pt x="6211" y="693"/>
                  </a:cubicBezTo>
                  <a:cubicBezTo>
                    <a:pt x="6211" y="693"/>
                    <a:pt x="1803" y="9525"/>
                    <a:pt x="1814" y="9531"/>
                  </a:cubicBezTo>
                  <a:lnTo>
                    <a:pt x="16683" y="18684"/>
                  </a:lnTo>
                  <a:cubicBezTo>
                    <a:pt x="16694" y="18691"/>
                    <a:pt x="21103" y="9860"/>
                    <a:pt x="21103" y="9860"/>
                  </a:cubicBezTo>
                  <a:cubicBezTo>
                    <a:pt x="21427" y="9210"/>
                    <a:pt x="21214" y="8389"/>
                    <a:pt x="20627" y="8027"/>
                  </a:cubicBezTo>
                  <a:close/>
                  <a:moveTo>
                    <a:pt x="15519" y="21047"/>
                  </a:moveTo>
                  <a:lnTo>
                    <a:pt x="628" y="11880"/>
                  </a:lnTo>
                  <a:cubicBezTo>
                    <a:pt x="40" y="11518"/>
                    <a:pt x="-173" y="10698"/>
                    <a:pt x="152" y="10047"/>
                  </a:cubicBezTo>
                  <a:lnTo>
                    <a:pt x="446" y="9459"/>
                  </a:lnTo>
                  <a:lnTo>
                    <a:pt x="7359" y="13714"/>
                  </a:lnTo>
                  <a:lnTo>
                    <a:pt x="7065" y="14303"/>
                  </a:lnTo>
                  <a:lnTo>
                    <a:pt x="10256" y="16268"/>
                  </a:lnTo>
                  <a:lnTo>
                    <a:pt x="10550" y="15679"/>
                  </a:lnTo>
                  <a:lnTo>
                    <a:pt x="17464" y="19935"/>
                  </a:lnTo>
                  <a:lnTo>
                    <a:pt x="17170" y="20524"/>
                  </a:lnTo>
                  <a:cubicBezTo>
                    <a:pt x="16846" y="21174"/>
                    <a:pt x="16106" y="21408"/>
                    <a:pt x="15519" y="21047"/>
                  </a:cubicBezTo>
                  <a:cubicBezTo>
                    <a:pt x="15519" y="21047"/>
                    <a:pt x="15519" y="21047"/>
                    <a:pt x="15519" y="2104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77" name="Shape 34230">
              <a:extLst>
                <a:ext uri="{FF2B5EF4-FFF2-40B4-BE49-F238E27FC236}">
                  <a16:creationId xmlns:a16="http://schemas.microsoft.com/office/drawing/2014/main" id="{B87A260B-F6E8-4743-BC0F-78B82700298A}"/>
                </a:ext>
              </a:extLst>
            </p:cNvPr>
            <p:cNvSpPr/>
            <p:nvPr/>
          </p:nvSpPr>
          <p:spPr>
            <a:xfrm>
              <a:off x="14217720" y="6775957"/>
              <a:ext cx="333440" cy="666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4050"/>
                  </a:moveTo>
                  <a:lnTo>
                    <a:pt x="1618" y="4050"/>
                  </a:lnTo>
                  <a:lnTo>
                    <a:pt x="1618" y="17550"/>
                  </a:lnTo>
                  <a:lnTo>
                    <a:pt x="20250" y="17550"/>
                  </a:lnTo>
                  <a:lnTo>
                    <a:pt x="20250" y="4050"/>
                  </a:lnTo>
                  <a:close/>
                  <a:moveTo>
                    <a:pt x="14175" y="2025"/>
                  </a:moveTo>
                  <a:lnTo>
                    <a:pt x="7425" y="2025"/>
                  </a:lnTo>
                  <a:cubicBezTo>
                    <a:pt x="7052" y="2025"/>
                    <a:pt x="6750" y="2176"/>
                    <a:pt x="6750" y="2363"/>
                  </a:cubicBezTo>
                  <a:cubicBezTo>
                    <a:pt x="6750" y="2549"/>
                    <a:pt x="7052" y="2700"/>
                    <a:pt x="7425" y="2700"/>
                  </a:cubicBezTo>
                  <a:lnTo>
                    <a:pt x="14175" y="2700"/>
                  </a:lnTo>
                  <a:cubicBezTo>
                    <a:pt x="14548" y="2700"/>
                    <a:pt x="14850" y="2549"/>
                    <a:pt x="14850" y="2363"/>
                  </a:cubicBezTo>
                  <a:cubicBezTo>
                    <a:pt x="14850" y="2176"/>
                    <a:pt x="14548" y="2025"/>
                    <a:pt x="14175" y="2025"/>
                  </a:cubicBezTo>
                  <a:close/>
                  <a:moveTo>
                    <a:pt x="11475" y="20250"/>
                  </a:moveTo>
                  <a:cubicBezTo>
                    <a:pt x="12593" y="20250"/>
                    <a:pt x="13500" y="19797"/>
                    <a:pt x="13500" y="19238"/>
                  </a:cubicBezTo>
                  <a:cubicBezTo>
                    <a:pt x="13500" y="18678"/>
                    <a:pt x="12593" y="18225"/>
                    <a:pt x="11475" y="18225"/>
                  </a:cubicBezTo>
                  <a:cubicBezTo>
                    <a:pt x="10357" y="18225"/>
                    <a:pt x="9450" y="18678"/>
                    <a:pt x="9450" y="19238"/>
                  </a:cubicBezTo>
                  <a:cubicBezTo>
                    <a:pt x="9450" y="19797"/>
                    <a:pt x="10357" y="20250"/>
                    <a:pt x="11475" y="20250"/>
                  </a:cubicBezTo>
                  <a:close/>
                  <a:moveTo>
                    <a:pt x="18900" y="21600"/>
                  </a:moveTo>
                  <a:lnTo>
                    <a:pt x="2700" y="21600"/>
                  </a:lnTo>
                  <a:cubicBezTo>
                    <a:pt x="1954" y="21600"/>
                    <a:pt x="1279" y="21449"/>
                    <a:pt x="791" y="21205"/>
                  </a:cubicBezTo>
                  <a:cubicBezTo>
                    <a:pt x="302" y="20960"/>
                    <a:pt x="0" y="20623"/>
                    <a:pt x="0" y="20250"/>
                  </a:cubicBezTo>
                  <a:lnTo>
                    <a:pt x="0" y="1350"/>
                  </a:lnTo>
                  <a:cubicBezTo>
                    <a:pt x="0" y="977"/>
                    <a:pt x="302" y="640"/>
                    <a:pt x="791" y="395"/>
                  </a:cubicBezTo>
                  <a:cubicBezTo>
                    <a:pt x="1279" y="151"/>
                    <a:pt x="1954" y="0"/>
                    <a:pt x="2700" y="0"/>
                  </a:cubicBezTo>
                  <a:lnTo>
                    <a:pt x="18900" y="0"/>
                  </a:lnTo>
                  <a:cubicBezTo>
                    <a:pt x="19646" y="0"/>
                    <a:pt x="20321" y="151"/>
                    <a:pt x="20809" y="395"/>
                  </a:cubicBezTo>
                  <a:cubicBezTo>
                    <a:pt x="21298" y="640"/>
                    <a:pt x="21600" y="977"/>
                    <a:pt x="21600" y="1350"/>
                  </a:cubicBezTo>
                  <a:lnTo>
                    <a:pt x="21600" y="20250"/>
                  </a:lnTo>
                  <a:cubicBezTo>
                    <a:pt x="21600" y="20623"/>
                    <a:pt x="21298" y="20960"/>
                    <a:pt x="20809" y="21205"/>
                  </a:cubicBezTo>
                  <a:cubicBezTo>
                    <a:pt x="20321" y="21449"/>
                    <a:pt x="19646" y="21600"/>
                    <a:pt x="1890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78" name="Shape 34231">
              <a:extLst>
                <a:ext uri="{FF2B5EF4-FFF2-40B4-BE49-F238E27FC236}">
                  <a16:creationId xmlns:a16="http://schemas.microsoft.com/office/drawing/2014/main" id="{7CB2318C-07F9-49E6-8EBF-F733FC81140A}"/>
                </a:ext>
              </a:extLst>
            </p:cNvPr>
            <p:cNvSpPr/>
            <p:nvPr/>
          </p:nvSpPr>
          <p:spPr>
            <a:xfrm>
              <a:off x="12484545" y="3228311"/>
              <a:ext cx="428100" cy="347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59"/>
                  </a:moveTo>
                  <a:cubicBezTo>
                    <a:pt x="20805" y="2994"/>
                    <a:pt x="19949" y="3285"/>
                    <a:pt x="19055" y="3417"/>
                  </a:cubicBezTo>
                  <a:cubicBezTo>
                    <a:pt x="19968" y="2742"/>
                    <a:pt x="20672" y="1676"/>
                    <a:pt x="21003" y="401"/>
                  </a:cubicBezTo>
                  <a:cubicBezTo>
                    <a:pt x="20147" y="1026"/>
                    <a:pt x="19198" y="1478"/>
                    <a:pt x="18187" y="1722"/>
                  </a:cubicBezTo>
                  <a:cubicBezTo>
                    <a:pt x="17379" y="665"/>
                    <a:pt x="16228" y="0"/>
                    <a:pt x="14953" y="0"/>
                  </a:cubicBezTo>
                  <a:cubicBezTo>
                    <a:pt x="12506" y="0"/>
                    <a:pt x="10524" y="2441"/>
                    <a:pt x="10524" y="5454"/>
                  </a:cubicBezTo>
                  <a:cubicBezTo>
                    <a:pt x="10524" y="5881"/>
                    <a:pt x="10561" y="6298"/>
                    <a:pt x="10637" y="6694"/>
                  </a:cubicBezTo>
                  <a:cubicBezTo>
                    <a:pt x="6954" y="6468"/>
                    <a:pt x="3689" y="4296"/>
                    <a:pt x="1504" y="998"/>
                  </a:cubicBezTo>
                  <a:cubicBezTo>
                    <a:pt x="1122" y="1806"/>
                    <a:pt x="903" y="2742"/>
                    <a:pt x="903" y="3739"/>
                  </a:cubicBezTo>
                  <a:cubicBezTo>
                    <a:pt x="903" y="5631"/>
                    <a:pt x="1686" y="7302"/>
                    <a:pt x="2875" y="8279"/>
                  </a:cubicBezTo>
                  <a:cubicBezTo>
                    <a:pt x="2149" y="8248"/>
                    <a:pt x="1466" y="8005"/>
                    <a:pt x="868" y="7599"/>
                  </a:cubicBezTo>
                  <a:cubicBezTo>
                    <a:pt x="868" y="7618"/>
                    <a:pt x="868" y="7641"/>
                    <a:pt x="868" y="7666"/>
                  </a:cubicBezTo>
                  <a:cubicBezTo>
                    <a:pt x="868" y="10307"/>
                    <a:pt x="2395" y="12512"/>
                    <a:pt x="4423" y="13011"/>
                  </a:cubicBezTo>
                  <a:cubicBezTo>
                    <a:pt x="4051" y="13134"/>
                    <a:pt x="3658" y="13201"/>
                    <a:pt x="3255" y="13201"/>
                  </a:cubicBezTo>
                  <a:cubicBezTo>
                    <a:pt x="2970" y="13201"/>
                    <a:pt x="2691" y="13168"/>
                    <a:pt x="2420" y="13106"/>
                  </a:cubicBezTo>
                  <a:cubicBezTo>
                    <a:pt x="2983" y="15270"/>
                    <a:pt x="4621" y="16846"/>
                    <a:pt x="6561" y="16890"/>
                  </a:cubicBezTo>
                  <a:cubicBezTo>
                    <a:pt x="5042" y="18353"/>
                    <a:pt x="3134" y="19225"/>
                    <a:pt x="1056" y="19225"/>
                  </a:cubicBezTo>
                  <a:cubicBezTo>
                    <a:pt x="700" y="19225"/>
                    <a:pt x="347" y="19197"/>
                    <a:pt x="0" y="19149"/>
                  </a:cubicBezTo>
                  <a:cubicBezTo>
                    <a:pt x="1963" y="20695"/>
                    <a:pt x="4290" y="21600"/>
                    <a:pt x="6791" y="21600"/>
                  </a:cubicBezTo>
                  <a:cubicBezTo>
                    <a:pt x="14943" y="21600"/>
                    <a:pt x="19401" y="13291"/>
                    <a:pt x="19401" y="6084"/>
                  </a:cubicBezTo>
                  <a:cubicBezTo>
                    <a:pt x="19401" y="5851"/>
                    <a:pt x="19396" y="5613"/>
                    <a:pt x="19388" y="5380"/>
                  </a:cubicBezTo>
                  <a:cubicBezTo>
                    <a:pt x="20253" y="4614"/>
                    <a:pt x="21005" y="3652"/>
                    <a:pt x="21600" y="2559"/>
                  </a:cubicBezTo>
                  <a:cubicBezTo>
                    <a:pt x="21600" y="2559"/>
                    <a:pt x="21600" y="2559"/>
                    <a:pt x="21600" y="255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79" name="Shape 34232">
              <a:extLst>
                <a:ext uri="{FF2B5EF4-FFF2-40B4-BE49-F238E27FC236}">
                  <a16:creationId xmlns:a16="http://schemas.microsoft.com/office/drawing/2014/main" id="{1A60309E-CFA7-4FED-B4D6-6DCD8B6E6951}"/>
                </a:ext>
              </a:extLst>
            </p:cNvPr>
            <p:cNvSpPr/>
            <p:nvPr/>
          </p:nvSpPr>
          <p:spPr>
            <a:xfrm>
              <a:off x="11791096" y="11232556"/>
              <a:ext cx="130464" cy="279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2" y="21600"/>
                  </a:moveTo>
                  <a:lnTo>
                    <a:pt x="4786" y="21600"/>
                  </a:lnTo>
                  <a:lnTo>
                    <a:pt x="4786" y="10800"/>
                  </a:lnTo>
                  <a:lnTo>
                    <a:pt x="0" y="10800"/>
                  </a:lnTo>
                  <a:lnTo>
                    <a:pt x="0" y="7077"/>
                  </a:lnTo>
                  <a:lnTo>
                    <a:pt x="4786" y="7077"/>
                  </a:lnTo>
                  <a:lnTo>
                    <a:pt x="4786" y="4842"/>
                  </a:lnTo>
                  <a:cubicBezTo>
                    <a:pt x="4786" y="1806"/>
                    <a:pt x="7489" y="0"/>
                    <a:pt x="15162" y="0"/>
                  </a:cubicBezTo>
                  <a:lnTo>
                    <a:pt x="21552" y="0"/>
                  </a:lnTo>
                  <a:lnTo>
                    <a:pt x="21552" y="3723"/>
                  </a:lnTo>
                  <a:lnTo>
                    <a:pt x="17560" y="3723"/>
                  </a:lnTo>
                  <a:cubicBezTo>
                    <a:pt x="14572" y="3723"/>
                    <a:pt x="14372" y="4243"/>
                    <a:pt x="14372" y="5214"/>
                  </a:cubicBezTo>
                  <a:lnTo>
                    <a:pt x="14362" y="7077"/>
                  </a:lnTo>
                  <a:lnTo>
                    <a:pt x="21600" y="7077"/>
                  </a:lnTo>
                  <a:lnTo>
                    <a:pt x="20752" y="10800"/>
                  </a:lnTo>
                  <a:lnTo>
                    <a:pt x="14362" y="10800"/>
                  </a:lnTo>
                  <a:cubicBezTo>
                    <a:pt x="14362" y="10800"/>
                    <a:pt x="14362" y="21600"/>
                    <a:pt x="14362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80" name="Shape 34233">
              <a:extLst>
                <a:ext uri="{FF2B5EF4-FFF2-40B4-BE49-F238E27FC236}">
                  <a16:creationId xmlns:a16="http://schemas.microsoft.com/office/drawing/2014/main" id="{B1AB5558-E57B-4A0A-A5A4-B3AAF62BE555}"/>
                </a:ext>
              </a:extLst>
            </p:cNvPr>
            <p:cNvSpPr/>
            <p:nvPr/>
          </p:nvSpPr>
          <p:spPr>
            <a:xfrm>
              <a:off x="11084739" y="4570184"/>
              <a:ext cx="304442" cy="392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287" extrusionOk="0">
                  <a:moveTo>
                    <a:pt x="8719" y="13902"/>
                  </a:moveTo>
                  <a:cubicBezTo>
                    <a:pt x="8086" y="16090"/>
                    <a:pt x="7465" y="18199"/>
                    <a:pt x="6111" y="19862"/>
                  </a:cubicBezTo>
                  <a:cubicBezTo>
                    <a:pt x="5699" y="20370"/>
                    <a:pt x="5281" y="21012"/>
                    <a:pt x="4573" y="21287"/>
                  </a:cubicBezTo>
                  <a:cubicBezTo>
                    <a:pt x="3525" y="17039"/>
                    <a:pt x="5712" y="13464"/>
                    <a:pt x="6579" y="9893"/>
                  </a:cubicBezTo>
                  <a:cubicBezTo>
                    <a:pt x="5475" y="8121"/>
                    <a:pt x="6162" y="5116"/>
                    <a:pt x="8519" y="4777"/>
                  </a:cubicBezTo>
                  <a:cubicBezTo>
                    <a:pt x="11938" y="4282"/>
                    <a:pt x="11037" y="7536"/>
                    <a:pt x="10457" y="9049"/>
                  </a:cubicBezTo>
                  <a:cubicBezTo>
                    <a:pt x="10139" y="9877"/>
                    <a:pt x="9566" y="10671"/>
                    <a:pt x="9654" y="11581"/>
                  </a:cubicBezTo>
                  <a:cubicBezTo>
                    <a:pt x="9843" y="13499"/>
                    <a:pt x="12902" y="13622"/>
                    <a:pt x="14467" y="12636"/>
                  </a:cubicBezTo>
                  <a:cubicBezTo>
                    <a:pt x="16713" y="11223"/>
                    <a:pt x="17361" y="8494"/>
                    <a:pt x="17144" y="6253"/>
                  </a:cubicBezTo>
                  <a:cubicBezTo>
                    <a:pt x="16810" y="2840"/>
                    <a:pt x="11909" y="1143"/>
                    <a:pt x="7583" y="2508"/>
                  </a:cubicBezTo>
                  <a:cubicBezTo>
                    <a:pt x="5355" y="3211"/>
                    <a:pt x="3329" y="4827"/>
                    <a:pt x="3035" y="7202"/>
                  </a:cubicBezTo>
                  <a:cubicBezTo>
                    <a:pt x="2881" y="8453"/>
                    <a:pt x="3214" y="9451"/>
                    <a:pt x="3838" y="10156"/>
                  </a:cubicBezTo>
                  <a:cubicBezTo>
                    <a:pt x="3933" y="10263"/>
                    <a:pt x="4258" y="10453"/>
                    <a:pt x="4305" y="10738"/>
                  </a:cubicBezTo>
                  <a:cubicBezTo>
                    <a:pt x="4403" y="11316"/>
                    <a:pt x="3968" y="11940"/>
                    <a:pt x="3570" y="12371"/>
                  </a:cubicBezTo>
                  <a:cubicBezTo>
                    <a:pt x="1354" y="11867"/>
                    <a:pt x="210" y="10298"/>
                    <a:pt x="26" y="8311"/>
                  </a:cubicBezTo>
                  <a:cubicBezTo>
                    <a:pt x="-390" y="3790"/>
                    <a:pt x="4313" y="350"/>
                    <a:pt x="9854" y="29"/>
                  </a:cubicBezTo>
                  <a:cubicBezTo>
                    <a:pt x="15764" y="-313"/>
                    <a:pt x="20453" y="2380"/>
                    <a:pt x="20886" y="6306"/>
                  </a:cubicBezTo>
                  <a:cubicBezTo>
                    <a:pt x="21210" y="9225"/>
                    <a:pt x="19897" y="12163"/>
                    <a:pt x="17812" y="13743"/>
                  </a:cubicBezTo>
                  <a:cubicBezTo>
                    <a:pt x="16244" y="14931"/>
                    <a:pt x="12913" y="16092"/>
                    <a:pt x="10190" y="14957"/>
                  </a:cubicBezTo>
                  <a:cubicBezTo>
                    <a:pt x="9585" y="14704"/>
                    <a:pt x="9318" y="14397"/>
                    <a:pt x="8719" y="139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81" name="Shape 34234">
              <a:extLst>
                <a:ext uri="{FF2B5EF4-FFF2-40B4-BE49-F238E27FC236}">
                  <a16:creationId xmlns:a16="http://schemas.microsoft.com/office/drawing/2014/main" id="{FC8DDB0D-ADF8-4E72-8CB5-2037125B9DBA}"/>
                </a:ext>
              </a:extLst>
            </p:cNvPr>
            <p:cNvSpPr/>
            <p:nvPr/>
          </p:nvSpPr>
          <p:spPr>
            <a:xfrm>
              <a:off x="10710090" y="4258444"/>
              <a:ext cx="419088" cy="392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8" y="5409"/>
                  </a:moveTo>
                  <a:cubicBezTo>
                    <a:pt x="8423" y="3519"/>
                    <a:pt x="7212" y="1948"/>
                    <a:pt x="5946" y="1906"/>
                  </a:cubicBezTo>
                  <a:lnTo>
                    <a:pt x="5894" y="1906"/>
                  </a:lnTo>
                  <a:cubicBezTo>
                    <a:pt x="5447" y="1906"/>
                    <a:pt x="5049" y="2111"/>
                    <a:pt x="4743" y="2498"/>
                  </a:cubicBezTo>
                  <a:cubicBezTo>
                    <a:pt x="4271" y="3097"/>
                    <a:pt x="4073" y="4045"/>
                    <a:pt x="4198" y="5100"/>
                  </a:cubicBezTo>
                  <a:cubicBezTo>
                    <a:pt x="4418" y="6988"/>
                    <a:pt x="5656" y="8619"/>
                    <a:pt x="6897" y="8662"/>
                  </a:cubicBezTo>
                  <a:lnTo>
                    <a:pt x="6916" y="8662"/>
                  </a:lnTo>
                  <a:cubicBezTo>
                    <a:pt x="7385" y="8662"/>
                    <a:pt x="7778" y="8457"/>
                    <a:pt x="8085" y="8070"/>
                  </a:cubicBezTo>
                  <a:cubicBezTo>
                    <a:pt x="8561" y="7463"/>
                    <a:pt x="8773" y="6468"/>
                    <a:pt x="8648" y="5409"/>
                  </a:cubicBezTo>
                  <a:cubicBezTo>
                    <a:pt x="8648" y="5409"/>
                    <a:pt x="8648" y="5409"/>
                    <a:pt x="8648" y="5409"/>
                  </a:cubicBezTo>
                  <a:close/>
                  <a:moveTo>
                    <a:pt x="2967" y="16668"/>
                  </a:moveTo>
                  <a:cubicBezTo>
                    <a:pt x="2967" y="18299"/>
                    <a:pt x="4433" y="19576"/>
                    <a:pt x="6303" y="19576"/>
                  </a:cubicBezTo>
                  <a:cubicBezTo>
                    <a:pt x="8773" y="19576"/>
                    <a:pt x="10022" y="18631"/>
                    <a:pt x="10022" y="16763"/>
                  </a:cubicBezTo>
                  <a:cubicBezTo>
                    <a:pt x="10022" y="16587"/>
                    <a:pt x="10003" y="16402"/>
                    <a:pt x="9965" y="16220"/>
                  </a:cubicBezTo>
                  <a:cubicBezTo>
                    <a:pt x="9800" y="15495"/>
                    <a:pt x="9201" y="15043"/>
                    <a:pt x="8298" y="14355"/>
                  </a:cubicBezTo>
                  <a:cubicBezTo>
                    <a:pt x="8173" y="14263"/>
                    <a:pt x="8044" y="14164"/>
                    <a:pt x="7911" y="14063"/>
                  </a:cubicBezTo>
                  <a:cubicBezTo>
                    <a:pt x="7520" y="13931"/>
                    <a:pt x="7106" y="13857"/>
                    <a:pt x="6683" y="13855"/>
                  </a:cubicBezTo>
                  <a:lnTo>
                    <a:pt x="6629" y="13852"/>
                  </a:lnTo>
                  <a:cubicBezTo>
                    <a:pt x="4680" y="13852"/>
                    <a:pt x="2967" y="15167"/>
                    <a:pt x="2967" y="16668"/>
                  </a:cubicBezTo>
                  <a:cubicBezTo>
                    <a:pt x="2967" y="16668"/>
                    <a:pt x="2967" y="16668"/>
                    <a:pt x="2967" y="16668"/>
                  </a:cubicBezTo>
                  <a:close/>
                  <a:moveTo>
                    <a:pt x="12670" y="907"/>
                  </a:moveTo>
                  <a:lnTo>
                    <a:pt x="11388" y="1940"/>
                  </a:lnTo>
                  <a:cubicBezTo>
                    <a:pt x="11312" y="2002"/>
                    <a:pt x="11218" y="2035"/>
                    <a:pt x="11123" y="2035"/>
                  </a:cubicBezTo>
                  <a:lnTo>
                    <a:pt x="10665" y="2035"/>
                  </a:lnTo>
                  <a:cubicBezTo>
                    <a:pt x="11255" y="2824"/>
                    <a:pt x="11605" y="3949"/>
                    <a:pt x="11605" y="5219"/>
                  </a:cubicBezTo>
                  <a:cubicBezTo>
                    <a:pt x="11605" y="6615"/>
                    <a:pt x="10968" y="7937"/>
                    <a:pt x="9814" y="8945"/>
                  </a:cubicBezTo>
                  <a:cubicBezTo>
                    <a:pt x="8922" y="9717"/>
                    <a:pt x="8887" y="9931"/>
                    <a:pt x="8887" y="10374"/>
                  </a:cubicBezTo>
                  <a:cubicBezTo>
                    <a:pt x="8897" y="10617"/>
                    <a:pt x="9521" y="11409"/>
                    <a:pt x="10204" y="11949"/>
                  </a:cubicBezTo>
                  <a:cubicBezTo>
                    <a:pt x="11803" y="13208"/>
                    <a:pt x="12396" y="14441"/>
                    <a:pt x="12396" y="16503"/>
                  </a:cubicBezTo>
                  <a:cubicBezTo>
                    <a:pt x="12396" y="18652"/>
                    <a:pt x="10930" y="20513"/>
                    <a:pt x="8659" y="21248"/>
                  </a:cubicBezTo>
                  <a:cubicBezTo>
                    <a:pt x="7930" y="21482"/>
                    <a:pt x="7141" y="21600"/>
                    <a:pt x="6315" y="21600"/>
                  </a:cubicBezTo>
                  <a:cubicBezTo>
                    <a:pt x="5396" y="21600"/>
                    <a:pt x="4510" y="21482"/>
                    <a:pt x="3686" y="21251"/>
                  </a:cubicBezTo>
                  <a:cubicBezTo>
                    <a:pt x="2090" y="20802"/>
                    <a:pt x="908" y="19953"/>
                    <a:pt x="358" y="18858"/>
                  </a:cubicBezTo>
                  <a:cubicBezTo>
                    <a:pt x="122" y="18382"/>
                    <a:pt x="0" y="17877"/>
                    <a:pt x="0" y="17354"/>
                  </a:cubicBezTo>
                  <a:cubicBezTo>
                    <a:pt x="0" y="16815"/>
                    <a:pt x="117" y="16269"/>
                    <a:pt x="344" y="15728"/>
                  </a:cubicBezTo>
                  <a:cubicBezTo>
                    <a:pt x="1219" y="13652"/>
                    <a:pt x="3526" y="12256"/>
                    <a:pt x="6079" y="12256"/>
                  </a:cubicBezTo>
                  <a:cubicBezTo>
                    <a:pt x="6106" y="12256"/>
                    <a:pt x="6130" y="12256"/>
                    <a:pt x="6152" y="12256"/>
                  </a:cubicBezTo>
                  <a:cubicBezTo>
                    <a:pt x="5946" y="11848"/>
                    <a:pt x="5843" y="11429"/>
                    <a:pt x="5843" y="10984"/>
                  </a:cubicBezTo>
                  <a:cubicBezTo>
                    <a:pt x="5843" y="10764"/>
                    <a:pt x="5870" y="10538"/>
                    <a:pt x="5924" y="10311"/>
                  </a:cubicBezTo>
                  <a:cubicBezTo>
                    <a:pt x="3244" y="10243"/>
                    <a:pt x="1238" y="8057"/>
                    <a:pt x="1238" y="5179"/>
                  </a:cubicBezTo>
                  <a:cubicBezTo>
                    <a:pt x="1238" y="3144"/>
                    <a:pt x="2699" y="1162"/>
                    <a:pt x="4786" y="362"/>
                  </a:cubicBezTo>
                  <a:cubicBezTo>
                    <a:pt x="5412" y="121"/>
                    <a:pt x="6049" y="0"/>
                    <a:pt x="6675" y="0"/>
                  </a:cubicBezTo>
                  <a:lnTo>
                    <a:pt x="12404" y="0"/>
                  </a:lnTo>
                  <a:cubicBezTo>
                    <a:pt x="12599" y="0"/>
                    <a:pt x="12772" y="139"/>
                    <a:pt x="12833" y="347"/>
                  </a:cubicBezTo>
                  <a:cubicBezTo>
                    <a:pt x="12895" y="553"/>
                    <a:pt x="12827" y="781"/>
                    <a:pt x="12670" y="907"/>
                  </a:cubicBezTo>
                  <a:cubicBezTo>
                    <a:pt x="12670" y="907"/>
                    <a:pt x="12670" y="907"/>
                    <a:pt x="12670" y="907"/>
                  </a:cubicBezTo>
                  <a:close/>
                  <a:moveTo>
                    <a:pt x="21151" y="10807"/>
                  </a:moveTo>
                  <a:lnTo>
                    <a:pt x="17892" y="10807"/>
                  </a:lnTo>
                  <a:lnTo>
                    <a:pt x="17892" y="14433"/>
                  </a:lnTo>
                  <a:cubicBezTo>
                    <a:pt x="17892" y="14711"/>
                    <a:pt x="17691" y="14934"/>
                    <a:pt x="17443" y="14934"/>
                  </a:cubicBezTo>
                  <a:lnTo>
                    <a:pt x="16515" y="14934"/>
                  </a:lnTo>
                  <a:cubicBezTo>
                    <a:pt x="16266" y="14934"/>
                    <a:pt x="16063" y="14711"/>
                    <a:pt x="16063" y="14433"/>
                  </a:cubicBezTo>
                  <a:lnTo>
                    <a:pt x="16063" y="10807"/>
                  </a:lnTo>
                  <a:lnTo>
                    <a:pt x="12808" y="10807"/>
                  </a:lnTo>
                  <a:cubicBezTo>
                    <a:pt x="12559" y="10807"/>
                    <a:pt x="12355" y="10582"/>
                    <a:pt x="12355" y="10305"/>
                  </a:cubicBezTo>
                  <a:lnTo>
                    <a:pt x="12355" y="9273"/>
                  </a:lnTo>
                  <a:cubicBezTo>
                    <a:pt x="12355" y="8994"/>
                    <a:pt x="12559" y="8769"/>
                    <a:pt x="12808" y="8769"/>
                  </a:cubicBezTo>
                  <a:lnTo>
                    <a:pt x="16063" y="8769"/>
                  </a:lnTo>
                  <a:lnTo>
                    <a:pt x="16063" y="5144"/>
                  </a:lnTo>
                  <a:cubicBezTo>
                    <a:pt x="16063" y="4869"/>
                    <a:pt x="16266" y="4643"/>
                    <a:pt x="16515" y="4643"/>
                  </a:cubicBezTo>
                  <a:lnTo>
                    <a:pt x="17443" y="4643"/>
                  </a:lnTo>
                  <a:cubicBezTo>
                    <a:pt x="17691" y="4643"/>
                    <a:pt x="17892" y="4869"/>
                    <a:pt x="17892" y="5144"/>
                  </a:cubicBezTo>
                  <a:lnTo>
                    <a:pt x="17892" y="8769"/>
                  </a:lnTo>
                  <a:lnTo>
                    <a:pt x="21151" y="8769"/>
                  </a:lnTo>
                  <a:cubicBezTo>
                    <a:pt x="21396" y="8769"/>
                    <a:pt x="21600" y="8994"/>
                    <a:pt x="21600" y="9273"/>
                  </a:cubicBezTo>
                  <a:lnTo>
                    <a:pt x="21600" y="10305"/>
                  </a:lnTo>
                  <a:cubicBezTo>
                    <a:pt x="21600" y="10582"/>
                    <a:pt x="21396" y="10807"/>
                    <a:pt x="21151" y="10807"/>
                  </a:cubicBezTo>
                  <a:cubicBezTo>
                    <a:pt x="21151" y="10807"/>
                    <a:pt x="21151" y="10807"/>
                    <a:pt x="21151" y="1080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82" name="Shape 34235">
              <a:extLst>
                <a:ext uri="{FF2B5EF4-FFF2-40B4-BE49-F238E27FC236}">
                  <a16:creationId xmlns:a16="http://schemas.microsoft.com/office/drawing/2014/main" id="{919084DA-0150-4B6D-8D81-3975CA83024F}"/>
                </a:ext>
              </a:extLst>
            </p:cNvPr>
            <p:cNvSpPr/>
            <p:nvPr/>
          </p:nvSpPr>
          <p:spPr>
            <a:xfrm>
              <a:off x="9790862" y="4363012"/>
              <a:ext cx="428100" cy="347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59"/>
                  </a:moveTo>
                  <a:cubicBezTo>
                    <a:pt x="20805" y="2994"/>
                    <a:pt x="19949" y="3285"/>
                    <a:pt x="19055" y="3417"/>
                  </a:cubicBezTo>
                  <a:cubicBezTo>
                    <a:pt x="19968" y="2742"/>
                    <a:pt x="20672" y="1676"/>
                    <a:pt x="21003" y="401"/>
                  </a:cubicBezTo>
                  <a:cubicBezTo>
                    <a:pt x="20147" y="1026"/>
                    <a:pt x="19198" y="1478"/>
                    <a:pt x="18187" y="1722"/>
                  </a:cubicBezTo>
                  <a:cubicBezTo>
                    <a:pt x="17379" y="665"/>
                    <a:pt x="16228" y="0"/>
                    <a:pt x="14953" y="0"/>
                  </a:cubicBezTo>
                  <a:cubicBezTo>
                    <a:pt x="12506" y="0"/>
                    <a:pt x="10524" y="2441"/>
                    <a:pt x="10524" y="5454"/>
                  </a:cubicBezTo>
                  <a:cubicBezTo>
                    <a:pt x="10524" y="5881"/>
                    <a:pt x="10561" y="6298"/>
                    <a:pt x="10637" y="6694"/>
                  </a:cubicBezTo>
                  <a:cubicBezTo>
                    <a:pt x="6954" y="6468"/>
                    <a:pt x="3689" y="4296"/>
                    <a:pt x="1504" y="998"/>
                  </a:cubicBezTo>
                  <a:cubicBezTo>
                    <a:pt x="1122" y="1806"/>
                    <a:pt x="903" y="2742"/>
                    <a:pt x="903" y="3739"/>
                  </a:cubicBezTo>
                  <a:cubicBezTo>
                    <a:pt x="903" y="5631"/>
                    <a:pt x="1686" y="7302"/>
                    <a:pt x="2875" y="8279"/>
                  </a:cubicBezTo>
                  <a:cubicBezTo>
                    <a:pt x="2149" y="8248"/>
                    <a:pt x="1466" y="8005"/>
                    <a:pt x="868" y="7599"/>
                  </a:cubicBezTo>
                  <a:cubicBezTo>
                    <a:pt x="868" y="7618"/>
                    <a:pt x="868" y="7641"/>
                    <a:pt x="868" y="7666"/>
                  </a:cubicBezTo>
                  <a:cubicBezTo>
                    <a:pt x="868" y="10307"/>
                    <a:pt x="2395" y="12512"/>
                    <a:pt x="4423" y="13011"/>
                  </a:cubicBezTo>
                  <a:cubicBezTo>
                    <a:pt x="4051" y="13134"/>
                    <a:pt x="3658" y="13201"/>
                    <a:pt x="3255" y="13201"/>
                  </a:cubicBezTo>
                  <a:cubicBezTo>
                    <a:pt x="2970" y="13201"/>
                    <a:pt x="2691" y="13168"/>
                    <a:pt x="2420" y="13106"/>
                  </a:cubicBezTo>
                  <a:cubicBezTo>
                    <a:pt x="2983" y="15270"/>
                    <a:pt x="4621" y="16846"/>
                    <a:pt x="6561" y="16890"/>
                  </a:cubicBezTo>
                  <a:cubicBezTo>
                    <a:pt x="5042" y="18353"/>
                    <a:pt x="3134" y="19225"/>
                    <a:pt x="1056" y="19225"/>
                  </a:cubicBezTo>
                  <a:cubicBezTo>
                    <a:pt x="700" y="19225"/>
                    <a:pt x="347" y="19197"/>
                    <a:pt x="0" y="19149"/>
                  </a:cubicBezTo>
                  <a:cubicBezTo>
                    <a:pt x="1963" y="20695"/>
                    <a:pt x="4290" y="21600"/>
                    <a:pt x="6791" y="21600"/>
                  </a:cubicBezTo>
                  <a:cubicBezTo>
                    <a:pt x="14943" y="21600"/>
                    <a:pt x="19401" y="13291"/>
                    <a:pt x="19401" y="6084"/>
                  </a:cubicBezTo>
                  <a:cubicBezTo>
                    <a:pt x="19401" y="5851"/>
                    <a:pt x="19396" y="5613"/>
                    <a:pt x="19388" y="5380"/>
                  </a:cubicBezTo>
                  <a:cubicBezTo>
                    <a:pt x="20253" y="4614"/>
                    <a:pt x="21005" y="3652"/>
                    <a:pt x="21600" y="2559"/>
                  </a:cubicBezTo>
                  <a:cubicBezTo>
                    <a:pt x="21600" y="2559"/>
                    <a:pt x="21600" y="2559"/>
                    <a:pt x="21600" y="255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83" name="Shape 34236">
              <a:extLst>
                <a:ext uri="{FF2B5EF4-FFF2-40B4-BE49-F238E27FC236}">
                  <a16:creationId xmlns:a16="http://schemas.microsoft.com/office/drawing/2014/main" id="{DA568D62-A757-4397-8BC2-FEE799A0696D}"/>
                </a:ext>
              </a:extLst>
            </p:cNvPr>
            <p:cNvSpPr/>
            <p:nvPr/>
          </p:nvSpPr>
          <p:spPr>
            <a:xfrm>
              <a:off x="12210021" y="7840631"/>
              <a:ext cx="346528" cy="281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59"/>
                  </a:moveTo>
                  <a:cubicBezTo>
                    <a:pt x="20805" y="2994"/>
                    <a:pt x="19949" y="3285"/>
                    <a:pt x="19055" y="3417"/>
                  </a:cubicBezTo>
                  <a:cubicBezTo>
                    <a:pt x="19968" y="2742"/>
                    <a:pt x="20672" y="1676"/>
                    <a:pt x="21003" y="401"/>
                  </a:cubicBezTo>
                  <a:cubicBezTo>
                    <a:pt x="20147" y="1026"/>
                    <a:pt x="19198" y="1478"/>
                    <a:pt x="18187" y="1722"/>
                  </a:cubicBezTo>
                  <a:cubicBezTo>
                    <a:pt x="17379" y="665"/>
                    <a:pt x="16228" y="0"/>
                    <a:pt x="14953" y="0"/>
                  </a:cubicBezTo>
                  <a:cubicBezTo>
                    <a:pt x="12506" y="0"/>
                    <a:pt x="10524" y="2441"/>
                    <a:pt x="10524" y="5454"/>
                  </a:cubicBezTo>
                  <a:cubicBezTo>
                    <a:pt x="10524" y="5881"/>
                    <a:pt x="10561" y="6298"/>
                    <a:pt x="10637" y="6694"/>
                  </a:cubicBezTo>
                  <a:cubicBezTo>
                    <a:pt x="6954" y="6468"/>
                    <a:pt x="3689" y="4296"/>
                    <a:pt x="1504" y="998"/>
                  </a:cubicBezTo>
                  <a:cubicBezTo>
                    <a:pt x="1122" y="1806"/>
                    <a:pt x="903" y="2742"/>
                    <a:pt x="903" y="3739"/>
                  </a:cubicBezTo>
                  <a:cubicBezTo>
                    <a:pt x="903" y="5631"/>
                    <a:pt x="1686" y="7302"/>
                    <a:pt x="2875" y="8279"/>
                  </a:cubicBezTo>
                  <a:cubicBezTo>
                    <a:pt x="2149" y="8248"/>
                    <a:pt x="1466" y="8005"/>
                    <a:pt x="868" y="7599"/>
                  </a:cubicBezTo>
                  <a:cubicBezTo>
                    <a:pt x="868" y="7618"/>
                    <a:pt x="868" y="7641"/>
                    <a:pt x="868" y="7666"/>
                  </a:cubicBezTo>
                  <a:cubicBezTo>
                    <a:pt x="868" y="10307"/>
                    <a:pt x="2395" y="12512"/>
                    <a:pt x="4423" y="13011"/>
                  </a:cubicBezTo>
                  <a:cubicBezTo>
                    <a:pt x="4051" y="13134"/>
                    <a:pt x="3658" y="13201"/>
                    <a:pt x="3255" y="13201"/>
                  </a:cubicBezTo>
                  <a:cubicBezTo>
                    <a:pt x="2970" y="13201"/>
                    <a:pt x="2691" y="13168"/>
                    <a:pt x="2420" y="13106"/>
                  </a:cubicBezTo>
                  <a:cubicBezTo>
                    <a:pt x="2983" y="15270"/>
                    <a:pt x="4621" y="16846"/>
                    <a:pt x="6561" y="16890"/>
                  </a:cubicBezTo>
                  <a:cubicBezTo>
                    <a:pt x="5042" y="18353"/>
                    <a:pt x="3134" y="19225"/>
                    <a:pt x="1056" y="19225"/>
                  </a:cubicBezTo>
                  <a:cubicBezTo>
                    <a:pt x="700" y="19225"/>
                    <a:pt x="347" y="19197"/>
                    <a:pt x="0" y="19149"/>
                  </a:cubicBezTo>
                  <a:cubicBezTo>
                    <a:pt x="1963" y="20695"/>
                    <a:pt x="4290" y="21600"/>
                    <a:pt x="6791" y="21600"/>
                  </a:cubicBezTo>
                  <a:cubicBezTo>
                    <a:pt x="14943" y="21600"/>
                    <a:pt x="19401" y="13291"/>
                    <a:pt x="19401" y="6084"/>
                  </a:cubicBezTo>
                  <a:cubicBezTo>
                    <a:pt x="19401" y="5851"/>
                    <a:pt x="19396" y="5613"/>
                    <a:pt x="19388" y="5380"/>
                  </a:cubicBezTo>
                  <a:cubicBezTo>
                    <a:pt x="20253" y="4614"/>
                    <a:pt x="21005" y="3652"/>
                    <a:pt x="21600" y="2559"/>
                  </a:cubicBezTo>
                  <a:cubicBezTo>
                    <a:pt x="21600" y="2559"/>
                    <a:pt x="21600" y="2559"/>
                    <a:pt x="21600" y="255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84" name="Shape 34237">
              <a:extLst>
                <a:ext uri="{FF2B5EF4-FFF2-40B4-BE49-F238E27FC236}">
                  <a16:creationId xmlns:a16="http://schemas.microsoft.com/office/drawing/2014/main" id="{01C40628-F85A-43F4-908F-8532D77F0A8C}"/>
                </a:ext>
              </a:extLst>
            </p:cNvPr>
            <p:cNvSpPr/>
            <p:nvPr/>
          </p:nvSpPr>
          <p:spPr>
            <a:xfrm>
              <a:off x="11135547" y="9214788"/>
              <a:ext cx="163854" cy="351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2" y="21600"/>
                  </a:moveTo>
                  <a:lnTo>
                    <a:pt x="4786" y="21600"/>
                  </a:lnTo>
                  <a:lnTo>
                    <a:pt x="4786" y="10800"/>
                  </a:lnTo>
                  <a:lnTo>
                    <a:pt x="0" y="10800"/>
                  </a:lnTo>
                  <a:lnTo>
                    <a:pt x="0" y="7077"/>
                  </a:lnTo>
                  <a:lnTo>
                    <a:pt x="4786" y="7077"/>
                  </a:lnTo>
                  <a:lnTo>
                    <a:pt x="4786" y="4842"/>
                  </a:lnTo>
                  <a:cubicBezTo>
                    <a:pt x="4786" y="1806"/>
                    <a:pt x="7489" y="0"/>
                    <a:pt x="15162" y="0"/>
                  </a:cubicBezTo>
                  <a:lnTo>
                    <a:pt x="21552" y="0"/>
                  </a:lnTo>
                  <a:lnTo>
                    <a:pt x="21552" y="3723"/>
                  </a:lnTo>
                  <a:lnTo>
                    <a:pt x="17560" y="3723"/>
                  </a:lnTo>
                  <a:cubicBezTo>
                    <a:pt x="14572" y="3723"/>
                    <a:pt x="14372" y="4243"/>
                    <a:pt x="14372" y="5214"/>
                  </a:cubicBezTo>
                  <a:lnTo>
                    <a:pt x="14362" y="7077"/>
                  </a:lnTo>
                  <a:lnTo>
                    <a:pt x="21600" y="7077"/>
                  </a:lnTo>
                  <a:lnTo>
                    <a:pt x="20752" y="10800"/>
                  </a:lnTo>
                  <a:lnTo>
                    <a:pt x="14362" y="10800"/>
                  </a:lnTo>
                  <a:cubicBezTo>
                    <a:pt x="14362" y="10800"/>
                    <a:pt x="14362" y="21600"/>
                    <a:pt x="14362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85" name="Shape 34238">
              <a:extLst>
                <a:ext uri="{FF2B5EF4-FFF2-40B4-BE49-F238E27FC236}">
                  <a16:creationId xmlns:a16="http://schemas.microsoft.com/office/drawing/2014/main" id="{E09A739C-CF05-4771-A0A3-8125E67F6ABC}"/>
                </a:ext>
              </a:extLst>
            </p:cNvPr>
            <p:cNvSpPr/>
            <p:nvPr/>
          </p:nvSpPr>
          <p:spPr>
            <a:xfrm>
              <a:off x="13971261" y="7721068"/>
              <a:ext cx="163854" cy="351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2" y="21600"/>
                  </a:moveTo>
                  <a:lnTo>
                    <a:pt x="4786" y="21600"/>
                  </a:lnTo>
                  <a:lnTo>
                    <a:pt x="4786" y="10800"/>
                  </a:lnTo>
                  <a:lnTo>
                    <a:pt x="0" y="10800"/>
                  </a:lnTo>
                  <a:lnTo>
                    <a:pt x="0" y="7077"/>
                  </a:lnTo>
                  <a:lnTo>
                    <a:pt x="4786" y="7077"/>
                  </a:lnTo>
                  <a:lnTo>
                    <a:pt x="4786" y="4842"/>
                  </a:lnTo>
                  <a:cubicBezTo>
                    <a:pt x="4786" y="1806"/>
                    <a:pt x="7489" y="0"/>
                    <a:pt x="15162" y="0"/>
                  </a:cubicBezTo>
                  <a:lnTo>
                    <a:pt x="21552" y="0"/>
                  </a:lnTo>
                  <a:lnTo>
                    <a:pt x="21552" y="3723"/>
                  </a:lnTo>
                  <a:lnTo>
                    <a:pt x="17560" y="3723"/>
                  </a:lnTo>
                  <a:cubicBezTo>
                    <a:pt x="14572" y="3723"/>
                    <a:pt x="14372" y="4243"/>
                    <a:pt x="14372" y="5214"/>
                  </a:cubicBezTo>
                  <a:lnTo>
                    <a:pt x="14362" y="7077"/>
                  </a:lnTo>
                  <a:lnTo>
                    <a:pt x="21600" y="7077"/>
                  </a:lnTo>
                  <a:lnTo>
                    <a:pt x="20752" y="10800"/>
                  </a:lnTo>
                  <a:lnTo>
                    <a:pt x="14362" y="10800"/>
                  </a:lnTo>
                  <a:cubicBezTo>
                    <a:pt x="14362" y="10800"/>
                    <a:pt x="14362" y="21600"/>
                    <a:pt x="14362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86" name="Shape 34239">
              <a:extLst>
                <a:ext uri="{FF2B5EF4-FFF2-40B4-BE49-F238E27FC236}">
                  <a16:creationId xmlns:a16="http://schemas.microsoft.com/office/drawing/2014/main" id="{C985BD7F-54FE-4EE6-9BD8-68D7C5DFCBE5}"/>
                </a:ext>
              </a:extLst>
            </p:cNvPr>
            <p:cNvSpPr/>
            <p:nvPr/>
          </p:nvSpPr>
          <p:spPr>
            <a:xfrm>
              <a:off x="13086555" y="5888971"/>
              <a:ext cx="304442" cy="392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287" extrusionOk="0">
                  <a:moveTo>
                    <a:pt x="8719" y="13902"/>
                  </a:moveTo>
                  <a:cubicBezTo>
                    <a:pt x="8086" y="16090"/>
                    <a:pt x="7465" y="18199"/>
                    <a:pt x="6111" y="19862"/>
                  </a:cubicBezTo>
                  <a:cubicBezTo>
                    <a:pt x="5699" y="20370"/>
                    <a:pt x="5281" y="21012"/>
                    <a:pt x="4573" y="21287"/>
                  </a:cubicBezTo>
                  <a:cubicBezTo>
                    <a:pt x="3525" y="17039"/>
                    <a:pt x="5712" y="13464"/>
                    <a:pt x="6579" y="9893"/>
                  </a:cubicBezTo>
                  <a:cubicBezTo>
                    <a:pt x="5475" y="8121"/>
                    <a:pt x="6162" y="5116"/>
                    <a:pt x="8519" y="4777"/>
                  </a:cubicBezTo>
                  <a:cubicBezTo>
                    <a:pt x="11938" y="4282"/>
                    <a:pt x="11037" y="7536"/>
                    <a:pt x="10457" y="9049"/>
                  </a:cubicBezTo>
                  <a:cubicBezTo>
                    <a:pt x="10139" y="9877"/>
                    <a:pt x="9566" y="10671"/>
                    <a:pt x="9654" y="11581"/>
                  </a:cubicBezTo>
                  <a:cubicBezTo>
                    <a:pt x="9843" y="13499"/>
                    <a:pt x="12902" y="13622"/>
                    <a:pt x="14467" y="12636"/>
                  </a:cubicBezTo>
                  <a:cubicBezTo>
                    <a:pt x="16713" y="11223"/>
                    <a:pt x="17361" y="8494"/>
                    <a:pt x="17144" y="6253"/>
                  </a:cubicBezTo>
                  <a:cubicBezTo>
                    <a:pt x="16810" y="2840"/>
                    <a:pt x="11909" y="1143"/>
                    <a:pt x="7583" y="2508"/>
                  </a:cubicBezTo>
                  <a:cubicBezTo>
                    <a:pt x="5355" y="3211"/>
                    <a:pt x="3329" y="4827"/>
                    <a:pt x="3035" y="7202"/>
                  </a:cubicBezTo>
                  <a:cubicBezTo>
                    <a:pt x="2881" y="8453"/>
                    <a:pt x="3214" y="9451"/>
                    <a:pt x="3838" y="10156"/>
                  </a:cubicBezTo>
                  <a:cubicBezTo>
                    <a:pt x="3933" y="10263"/>
                    <a:pt x="4258" y="10453"/>
                    <a:pt x="4305" y="10738"/>
                  </a:cubicBezTo>
                  <a:cubicBezTo>
                    <a:pt x="4403" y="11316"/>
                    <a:pt x="3968" y="11940"/>
                    <a:pt x="3570" y="12371"/>
                  </a:cubicBezTo>
                  <a:cubicBezTo>
                    <a:pt x="1354" y="11867"/>
                    <a:pt x="210" y="10298"/>
                    <a:pt x="26" y="8311"/>
                  </a:cubicBezTo>
                  <a:cubicBezTo>
                    <a:pt x="-390" y="3790"/>
                    <a:pt x="4313" y="350"/>
                    <a:pt x="9854" y="29"/>
                  </a:cubicBezTo>
                  <a:cubicBezTo>
                    <a:pt x="15764" y="-313"/>
                    <a:pt x="20453" y="2380"/>
                    <a:pt x="20886" y="6306"/>
                  </a:cubicBezTo>
                  <a:cubicBezTo>
                    <a:pt x="21210" y="9225"/>
                    <a:pt x="19897" y="12163"/>
                    <a:pt x="17812" y="13743"/>
                  </a:cubicBezTo>
                  <a:cubicBezTo>
                    <a:pt x="16244" y="14931"/>
                    <a:pt x="12913" y="16092"/>
                    <a:pt x="10190" y="14957"/>
                  </a:cubicBezTo>
                  <a:cubicBezTo>
                    <a:pt x="9585" y="14704"/>
                    <a:pt x="9318" y="14397"/>
                    <a:pt x="8719" y="139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87" name="Shape 34240">
              <a:extLst>
                <a:ext uri="{FF2B5EF4-FFF2-40B4-BE49-F238E27FC236}">
                  <a16:creationId xmlns:a16="http://schemas.microsoft.com/office/drawing/2014/main" id="{DE935052-E71D-4580-A73E-904223CA6EE8}"/>
                </a:ext>
              </a:extLst>
            </p:cNvPr>
            <p:cNvSpPr/>
            <p:nvPr/>
          </p:nvSpPr>
          <p:spPr>
            <a:xfrm>
              <a:off x="12718729" y="8725244"/>
              <a:ext cx="218222" cy="281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287" extrusionOk="0">
                  <a:moveTo>
                    <a:pt x="8719" y="13902"/>
                  </a:moveTo>
                  <a:cubicBezTo>
                    <a:pt x="8086" y="16090"/>
                    <a:pt x="7465" y="18199"/>
                    <a:pt x="6111" y="19862"/>
                  </a:cubicBezTo>
                  <a:cubicBezTo>
                    <a:pt x="5699" y="20370"/>
                    <a:pt x="5281" y="21012"/>
                    <a:pt x="4573" y="21287"/>
                  </a:cubicBezTo>
                  <a:cubicBezTo>
                    <a:pt x="3525" y="17039"/>
                    <a:pt x="5712" y="13464"/>
                    <a:pt x="6579" y="9893"/>
                  </a:cubicBezTo>
                  <a:cubicBezTo>
                    <a:pt x="5475" y="8121"/>
                    <a:pt x="6162" y="5116"/>
                    <a:pt x="8519" y="4777"/>
                  </a:cubicBezTo>
                  <a:cubicBezTo>
                    <a:pt x="11938" y="4282"/>
                    <a:pt x="11037" y="7536"/>
                    <a:pt x="10457" y="9049"/>
                  </a:cubicBezTo>
                  <a:cubicBezTo>
                    <a:pt x="10139" y="9877"/>
                    <a:pt x="9566" y="10671"/>
                    <a:pt x="9654" y="11581"/>
                  </a:cubicBezTo>
                  <a:cubicBezTo>
                    <a:pt x="9843" y="13499"/>
                    <a:pt x="12902" y="13622"/>
                    <a:pt x="14467" y="12636"/>
                  </a:cubicBezTo>
                  <a:cubicBezTo>
                    <a:pt x="16713" y="11223"/>
                    <a:pt x="17361" y="8494"/>
                    <a:pt x="17144" y="6253"/>
                  </a:cubicBezTo>
                  <a:cubicBezTo>
                    <a:pt x="16810" y="2840"/>
                    <a:pt x="11909" y="1143"/>
                    <a:pt x="7583" y="2508"/>
                  </a:cubicBezTo>
                  <a:cubicBezTo>
                    <a:pt x="5355" y="3211"/>
                    <a:pt x="3329" y="4827"/>
                    <a:pt x="3035" y="7202"/>
                  </a:cubicBezTo>
                  <a:cubicBezTo>
                    <a:pt x="2881" y="8453"/>
                    <a:pt x="3214" y="9451"/>
                    <a:pt x="3838" y="10156"/>
                  </a:cubicBezTo>
                  <a:cubicBezTo>
                    <a:pt x="3933" y="10263"/>
                    <a:pt x="4258" y="10453"/>
                    <a:pt x="4305" y="10738"/>
                  </a:cubicBezTo>
                  <a:cubicBezTo>
                    <a:pt x="4403" y="11316"/>
                    <a:pt x="3968" y="11940"/>
                    <a:pt x="3570" y="12371"/>
                  </a:cubicBezTo>
                  <a:cubicBezTo>
                    <a:pt x="1354" y="11867"/>
                    <a:pt x="210" y="10298"/>
                    <a:pt x="26" y="8311"/>
                  </a:cubicBezTo>
                  <a:cubicBezTo>
                    <a:pt x="-390" y="3790"/>
                    <a:pt x="4313" y="350"/>
                    <a:pt x="9854" y="29"/>
                  </a:cubicBezTo>
                  <a:cubicBezTo>
                    <a:pt x="15764" y="-313"/>
                    <a:pt x="20453" y="2380"/>
                    <a:pt x="20886" y="6306"/>
                  </a:cubicBezTo>
                  <a:cubicBezTo>
                    <a:pt x="21210" y="9225"/>
                    <a:pt x="19897" y="12163"/>
                    <a:pt x="17812" y="13743"/>
                  </a:cubicBezTo>
                  <a:cubicBezTo>
                    <a:pt x="16244" y="14931"/>
                    <a:pt x="12913" y="16092"/>
                    <a:pt x="10190" y="14957"/>
                  </a:cubicBezTo>
                  <a:cubicBezTo>
                    <a:pt x="9585" y="14704"/>
                    <a:pt x="9318" y="14397"/>
                    <a:pt x="8719" y="139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88" name="Shape 34241">
              <a:extLst>
                <a:ext uri="{FF2B5EF4-FFF2-40B4-BE49-F238E27FC236}">
                  <a16:creationId xmlns:a16="http://schemas.microsoft.com/office/drawing/2014/main" id="{834AF762-79B4-4EB0-BCD5-7870BB375E3A}"/>
                </a:ext>
              </a:extLst>
            </p:cNvPr>
            <p:cNvSpPr/>
            <p:nvPr/>
          </p:nvSpPr>
          <p:spPr>
            <a:xfrm>
              <a:off x="11342014" y="7513407"/>
              <a:ext cx="272208" cy="366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1" h="20821" extrusionOk="0">
                  <a:moveTo>
                    <a:pt x="12499" y="13303"/>
                  </a:moveTo>
                  <a:cubicBezTo>
                    <a:pt x="13474" y="15282"/>
                    <a:pt x="14406" y="17194"/>
                    <a:pt x="14461" y="19063"/>
                  </a:cubicBezTo>
                  <a:cubicBezTo>
                    <a:pt x="14479" y="19633"/>
                    <a:pt x="14582" y="20311"/>
                    <a:pt x="14210" y="20821"/>
                  </a:cubicBezTo>
                  <a:cubicBezTo>
                    <a:pt x="10525" y="17927"/>
                    <a:pt x="9838" y="14212"/>
                    <a:pt x="8115" y="11051"/>
                  </a:cubicBezTo>
                  <a:cubicBezTo>
                    <a:pt x="6053" y="10122"/>
                    <a:pt x="4570" y="7480"/>
                    <a:pt x="6196" y="6231"/>
                  </a:cubicBezTo>
                  <a:cubicBezTo>
                    <a:pt x="8553" y="4419"/>
                    <a:pt x="10035" y="7345"/>
                    <a:pt x="10598" y="8773"/>
                  </a:cubicBezTo>
                  <a:cubicBezTo>
                    <a:pt x="10906" y="9555"/>
                    <a:pt x="10989" y="10416"/>
                    <a:pt x="11671" y="11094"/>
                  </a:cubicBezTo>
                  <a:cubicBezTo>
                    <a:pt x="13112" y="12518"/>
                    <a:pt x="15601" y="11340"/>
                    <a:pt x="16169" y="9915"/>
                  </a:cubicBezTo>
                  <a:cubicBezTo>
                    <a:pt x="16983" y="7871"/>
                    <a:pt x="15656" y="5461"/>
                    <a:pt x="13976" y="3794"/>
                  </a:cubicBezTo>
                  <a:cubicBezTo>
                    <a:pt x="11415" y="1258"/>
                    <a:pt x="6416" y="1969"/>
                    <a:pt x="3932" y="4842"/>
                  </a:cubicBezTo>
                  <a:cubicBezTo>
                    <a:pt x="2652" y="6323"/>
                    <a:pt x="2147" y="8434"/>
                    <a:pt x="3515" y="10418"/>
                  </a:cubicBezTo>
                  <a:cubicBezTo>
                    <a:pt x="4236" y="11464"/>
                    <a:pt x="5170" y="12108"/>
                    <a:pt x="6136" y="12400"/>
                  </a:cubicBezTo>
                  <a:cubicBezTo>
                    <a:pt x="6282" y="12445"/>
                    <a:pt x="6666" y="12458"/>
                    <a:pt x="6895" y="12661"/>
                  </a:cubicBezTo>
                  <a:cubicBezTo>
                    <a:pt x="7361" y="13074"/>
                    <a:pt x="7439" y="13745"/>
                    <a:pt x="7417" y="14249"/>
                  </a:cubicBezTo>
                  <a:cubicBezTo>
                    <a:pt x="5334" y="14777"/>
                    <a:pt x="3377" y="14023"/>
                    <a:pt x="1894" y="12542"/>
                  </a:cubicBezTo>
                  <a:cubicBezTo>
                    <a:pt x="-1478" y="9170"/>
                    <a:pt x="-94" y="4513"/>
                    <a:pt x="4049" y="1953"/>
                  </a:cubicBezTo>
                  <a:cubicBezTo>
                    <a:pt x="8469" y="-779"/>
                    <a:pt x="13971" y="-622"/>
                    <a:pt x="16956" y="2276"/>
                  </a:cubicBezTo>
                  <a:cubicBezTo>
                    <a:pt x="19176" y="4430"/>
                    <a:pt x="20122" y="7281"/>
                    <a:pt x="19546" y="9389"/>
                  </a:cubicBezTo>
                  <a:cubicBezTo>
                    <a:pt x="19112" y="10973"/>
                    <a:pt x="17273" y="13272"/>
                    <a:pt x="14367" y="13517"/>
                  </a:cubicBezTo>
                  <a:cubicBezTo>
                    <a:pt x="13720" y="13571"/>
                    <a:pt x="13303" y="13441"/>
                    <a:pt x="12499" y="1330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89" name="Shape 34242">
              <a:extLst>
                <a:ext uri="{FF2B5EF4-FFF2-40B4-BE49-F238E27FC236}">
                  <a16:creationId xmlns:a16="http://schemas.microsoft.com/office/drawing/2014/main" id="{4F2C2D87-1A41-4C1A-9241-9AE82CA3490D}"/>
                </a:ext>
              </a:extLst>
            </p:cNvPr>
            <p:cNvSpPr/>
            <p:nvPr/>
          </p:nvSpPr>
          <p:spPr>
            <a:xfrm>
              <a:off x="14349166" y="3565132"/>
              <a:ext cx="272152" cy="351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287" extrusionOk="0">
                  <a:moveTo>
                    <a:pt x="8719" y="13902"/>
                  </a:moveTo>
                  <a:cubicBezTo>
                    <a:pt x="8086" y="16090"/>
                    <a:pt x="7465" y="18199"/>
                    <a:pt x="6111" y="19862"/>
                  </a:cubicBezTo>
                  <a:cubicBezTo>
                    <a:pt x="5699" y="20370"/>
                    <a:pt x="5281" y="21012"/>
                    <a:pt x="4573" y="21287"/>
                  </a:cubicBezTo>
                  <a:cubicBezTo>
                    <a:pt x="3525" y="17039"/>
                    <a:pt x="5712" y="13464"/>
                    <a:pt x="6579" y="9893"/>
                  </a:cubicBezTo>
                  <a:cubicBezTo>
                    <a:pt x="5475" y="8121"/>
                    <a:pt x="6162" y="5116"/>
                    <a:pt x="8519" y="4777"/>
                  </a:cubicBezTo>
                  <a:cubicBezTo>
                    <a:pt x="11938" y="4282"/>
                    <a:pt x="11037" y="7536"/>
                    <a:pt x="10457" y="9049"/>
                  </a:cubicBezTo>
                  <a:cubicBezTo>
                    <a:pt x="10139" y="9877"/>
                    <a:pt x="9566" y="10671"/>
                    <a:pt x="9654" y="11581"/>
                  </a:cubicBezTo>
                  <a:cubicBezTo>
                    <a:pt x="9843" y="13499"/>
                    <a:pt x="12902" y="13622"/>
                    <a:pt x="14467" y="12636"/>
                  </a:cubicBezTo>
                  <a:cubicBezTo>
                    <a:pt x="16713" y="11223"/>
                    <a:pt x="17361" y="8494"/>
                    <a:pt x="17144" y="6253"/>
                  </a:cubicBezTo>
                  <a:cubicBezTo>
                    <a:pt x="16810" y="2840"/>
                    <a:pt x="11909" y="1143"/>
                    <a:pt x="7583" y="2508"/>
                  </a:cubicBezTo>
                  <a:cubicBezTo>
                    <a:pt x="5355" y="3211"/>
                    <a:pt x="3329" y="4827"/>
                    <a:pt x="3035" y="7202"/>
                  </a:cubicBezTo>
                  <a:cubicBezTo>
                    <a:pt x="2881" y="8453"/>
                    <a:pt x="3214" y="9451"/>
                    <a:pt x="3838" y="10156"/>
                  </a:cubicBezTo>
                  <a:cubicBezTo>
                    <a:pt x="3933" y="10263"/>
                    <a:pt x="4258" y="10453"/>
                    <a:pt x="4305" y="10738"/>
                  </a:cubicBezTo>
                  <a:cubicBezTo>
                    <a:pt x="4403" y="11316"/>
                    <a:pt x="3968" y="11940"/>
                    <a:pt x="3570" y="12371"/>
                  </a:cubicBezTo>
                  <a:cubicBezTo>
                    <a:pt x="1354" y="11867"/>
                    <a:pt x="210" y="10298"/>
                    <a:pt x="26" y="8311"/>
                  </a:cubicBezTo>
                  <a:cubicBezTo>
                    <a:pt x="-390" y="3790"/>
                    <a:pt x="4313" y="350"/>
                    <a:pt x="9854" y="29"/>
                  </a:cubicBezTo>
                  <a:cubicBezTo>
                    <a:pt x="15764" y="-313"/>
                    <a:pt x="20453" y="2380"/>
                    <a:pt x="20886" y="6306"/>
                  </a:cubicBezTo>
                  <a:cubicBezTo>
                    <a:pt x="21210" y="9225"/>
                    <a:pt x="19897" y="12163"/>
                    <a:pt x="17812" y="13743"/>
                  </a:cubicBezTo>
                  <a:cubicBezTo>
                    <a:pt x="16244" y="14931"/>
                    <a:pt x="12913" y="16092"/>
                    <a:pt x="10190" y="14957"/>
                  </a:cubicBezTo>
                  <a:cubicBezTo>
                    <a:pt x="9585" y="14704"/>
                    <a:pt x="9318" y="14397"/>
                    <a:pt x="8719" y="139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90" name="Shape 34243">
              <a:extLst>
                <a:ext uri="{FF2B5EF4-FFF2-40B4-BE49-F238E27FC236}">
                  <a16:creationId xmlns:a16="http://schemas.microsoft.com/office/drawing/2014/main" id="{1020938B-4309-478A-B298-22B07FDB11C2}"/>
                </a:ext>
              </a:extLst>
            </p:cNvPr>
            <p:cNvSpPr/>
            <p:nvPr/>
          </p:nvSpPr>
          <p:spPr>
            <a:xfrm>
              <a:off x="10163109" y="5879849"/>
              <a:ext cx="373972" cy="350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8" y="5409"/>
                  </a:moveTo>
                  <a:cubicBezTo>
                    <a:pt x="8423" y="3519"/>
                    <a:pt x="7212" y="1948"/>
                    <a:pt x="5946" y="1906"/>
                  </a:cubicBezTo>
                  <a:lnTo>
                    <a:pt x="5894" y="1906"/>
                  </a:lnTo>
                  <a:cubicBezTo>
                    <a:pt x="5447" y="1906"/>
                    <a:pt x="5049" y="2111"/>
                    <a:pt x="4743" y="2498"/>
                  </a:cubicBezTo>
                  <a:cubicBezTo>
                    <a:pt x="4271" y="3097"/>
                    <a:pt x="4073" y="4045"/>
                    <a:pt x="4198" y="5100"/>
                  </a:cubicBezTo>
                  <a:cubicBezTo>
                    <a:pt x="4418" y="6988"/>
                    <a:pt x="5656" y="8619"/>
                    <a:pt x="6897" y="8662"/>
                  </a:cubicBezTo>
                  <a:lnTo>
                    <a:pt x="6916" y="8662"/>
                  </a:lnTo>
                  <a:cubicBezTo>
                    <a:pt x="7385" y="8662"/>
                    <a:pt x="7778" y="8457"/>
                    <a:pt x="8085" y="8070"/>
                  </a:cubicBezTo>
                  <a:cubicBezTo>
                    <a:pt x="8561" y="7463"/>
                    <a:pt x="8773" y="6468"/>
                    <a:pt x="8648" y="5409"/>
                  </a:cubicBezTo>
                  <a:cubicBezTo>
                    <a:pt x="8648" y="5409"/>
                    <a:pt x="8648" y="5409"/>
                    <a:pt x="8648" y="5409"/>
                  </a:cubicBezTo>
                  <a:close/>
                  <a:moveTo>
                    <a:pt x="2967" y="16668"/>
                  </a:moveTo>
                  <a:cubicBezTo>
                    <a:pt x="2967" y="18299"/>
                    <a:pt x="4433" y="19576"/>
                    <a:pt x="6303" y="19576"/>
                  </a:cubicBezTo>
                  <a:cubicBezTo>
                    <a:pt x="8773" y="19576"/>
                    <a:pt x="10022" y="18631"/>
                    <a:pt x="10022" y="16763"/>
                  </a:cubicBezTo>
                  <a:cubicBezTo>
                    <a:pt x="10022" y="16587"/>
                    <a:pt x="10003" y="16402"/>
                    <a:pt x="9965" y="16220"/>
                  </a:cubicBezTo>
                  <a:cubicBezTo>
                    <a:pt x="9800" y="15495"/>
                    <a:pt x="9201" y="15043"/>
                    <a:pt x="8298" y="14355"/>
                  </a:cubicBezTo>
                  <a:cubicBezTo>
                    <a:pt x="8173" y="14263"/>
                    <a:pt x="8044" y="14164"/>
                    <a:pt x="7911" y="14063"/>
                  </a:cubicBezTo>
                  <a:cubicBezTo>
                    <a:pt x="7520" y="13931"/>
                    <a:pt x="7106" y="13857"/>
                    <a:pt x="6683" y="13855"/>
                  </a:cubicBezTo>
                  <a:lnTo>
                    <a:pt x="6629" y="13852"/>
                  </a:lnTo>
                  <a:cubicBezTo>
                    <a:pt x="4680" y="13852"/>
                    <a:pt x="2967" y="15167"/>
                    <a:pt x="2967" y="16668"/>
                  </a:cubicBezTo>
                  <a:cubicBezTo>
                    <a:pt x="2967" y="16668"/>
                    <a:pt x="2967" y="16668"/>
                    <a:pt x="2967" y="16668"/>
                  </a:cubicBezTo>
                  <a:close/>
                  <a:moveTo>
                    <a:pt x="12670" y="907"/>
                  </a:moveTo>
                  <a:lnTo>
                    <a:pt x="11388" y="1940"/>
                  </a:lnTo>
                  <a:cubicBezTo>
                    <a:pt x="11312" y="2002"/>
                    <a:pt x="11218" y="2035"/>
                    <a:pt x="11123" y="2035"/>
                  </a:cubicBezTo>
                  <a:lnTo>
                    <a:pt x="10665" y="2035"/>
                  </a:lnTo>
                  <a:cubicBezTo>
                    <a:pt x="11255" y="2824"/>
                    <a:pt x="11605" y="3949"/>
                    <a:pt x="11605" y="5219"/>
                  </a:cubicBezTo>
                  <a:cubicBezTo>
                    <a:pt x="11605" y="6615"/>
                    <a:pt x="10968" y="7937"/>
                    <a:pt x="9814" y="8945"/>
                  </a:cubicBezTo>
                  <a:cubicBezTo>
                    <a:pt x="8922" y="9717"/>
                    <a:pt x="8887" y="9931"/>
                    <a:pt x="8887" y="10374"/>
                  </a:cubicBezTo>
                  <a:cubicBezTo>
                    <a:pt x="8897" y="10617"/>
                    <a:pt x="9521" y="11409"/>
                    <a:pt x="10204" y="11949"/>
                  </a:cubicBezTo>
                  <a:cubicBezTo>
                    <a:pt x="11803" y="13208"/>
                    <a:pt x="12396" y="14441"/>
                    <a:pt x="12396" y="16503"/>
                  </a:cubicBezTo>
                  <a:cubicBezTo>
                    <a:pt x="12396" y="18652"/>
                    <a:pt x="10930" y="20513"/>
                    <a:pt x="8659" y="21248"/>
                  </a:cubicBezTo>
                  <a:cubicBezTo>
                    <a:pt x="7930" y="21482"/>
                    <a:pt x="7141" y="21600"/>
                    <a:pt x="6315" y="21600"/>
                  </a:cubicBezTo>
                  <a:cubicBezTo>
                    <a:pt x="5396" y="21600"/>
                    <a:pt x="4510" y="21482"/>
                    <a:pt x="3686" y="21251"/>
                  </a:cubicBezTo>
                  <a:cubicBezTo>
                    <a:pt x="2090" y="20802"/>
                    <a:pt x="908" y="19953"/>
                    <a:pt x="358" y="18858"/>
                  </a:cubicBezTo>
                  <a:cubicBezTo>
                    <a:pt x="122" y="18382"/>
                    <a:pt x="0" y="17877"/>
                    <a:pt x="0" y="17354"/>
                  </a:cubicBezTo>
                  <a:cubicBezTo>
                    <a:pt x="0" y="16815"/>
                    <a:pt x="117" y="16269"/>
                    <a:pt x="344" y="15728"/>
                  </a:cubicBezTo>
                  <a:cubicBezTo>
                    <a:pt x="1219" y="13652"/>
                    <a:pt x="3526" y="12256"/>
                    <a:pt x="6079" y="12256"/>
                  </a:cubicBezTo>
                  <a:cubicBezTo>
                    <a:pt x="6106" y="12256"/>
                    <a:pt x="6130" y="12256"/>
                    <a:pt x="6152" y="12256"/>
                  </a:cubicBezTo>
                  <a:cubicBezTo>
                    <a:pt x="5946" y="11848"/>
                    <a:pt x="5843" y="11429"/>
                    <a:pt x="5843" y="10984"/>
                  </a:cubicBezTo>
                  <a:cubicBezTo>
                    <a:pt x="5843" y="10764"/>
                    <a:pt x="5870" y="10538"/>
                    <a:pt x="5924" y="10311"/>
                  </a:cubicBezTo>
                  <a:cubicBezTo>
                    <a:pt x="3244" y="10243"/>
                    <a:pt x="1238" y="8057"/>
                    <a:pt x="1238" y="5179"/>
                  </a:cubicBezTo>
                  <a:cubicBezTo>
                    <a:pt x="1238" y="3144"/>
                    <a:pt x="2699" y="1162"/>
                    <a:pt x="4786" y="362"/>
                  </a:cubicBezTo>
                  <a:cubicBezTo>
                    <a:pt x="5412" y="121"/>
                    <a:pt x="6049" y="0"/>
                    <a:pt x="6675" y="0"/>
                  </a:cubicBezTo>
                  <a:lnTo>
                    <a:pt x="12404" y="0"/>
                  </a:lnTo>
                  <a:cubicBezTo>
                    <a:pt x="12599" y="0"/>
                    <a:pt x="12772" y="139"/>
                    <a:pt x="12833" y="347"/>
                  </a:cubicBezTo>
                  <a:cubicBezTo>
                    <a:pt x="12895" y="553"/>
                    <a:pt x="12827" y="781"/>
                    <a:pt x="12670" y="907"/>
                  </a:cubicBezTo>
                  <a:cubicBezTo>
                    <a:pt x="12670" y="907"/>
                    <a:pt x="12670" y="907"/>
                    <a:pt x="12670" y="907"/>
                  </a:cubicBezTo>
                  <a:close/>
                  <a:moveTo>
                    <a:pt x="21151" y="10807"/>
                  </a:moveTo>
                  <a:lnTo>
                    <a:pt x="17892" y="10807"/>
                  </a:lnTo>
                  <a:lnTo>
                    <a:pt x="17892" y="14433"/>
                  </a:lnTo>
                  <a:cubicBezTo>
                    <a:pt x="17892" y="14711"/>
                    <a:pt x="17691" y="14934"/>
                    <a:pt x="17443" y="14934"/>
                  </a:cubicBezTo>
                  <a:lnTo>
                    <a:pt x="16515" y="14934"/>
                  </a:lnTo>
                  <a:cubicBezTo>
                    <a:pt x="16266" y="14934"/>
                    <a:pt x="16063" y="14711"/>
                    <a:pt x="16063" y="14433"/>
                  </a:cubicBezTo>
                  <a:lnTo>
                    <a:pt x="16063" y="10807"/>
                  </a:lnTo>
                  <a:lnTo>
                    <a:pt x="12808" y="10807"/>
                  </a:lnTo>
                  <a:cubicBezTo>
                    <a:pt x="12559" y="10807"/>
                    <a:pt x="12355" y="10582"/>
                    <a:pt x="12355" y="10305"/>
                  </a:cubicBezTo>
                  <a:lnTo>
                    <a:pt x="12355" y="9273"/>
                  </a:lnTo>
                  <a:cubicBezTo>
                    <a:pt x="12355" y="8994"/>
                    <a:pt x="12559" y="8769"/>
                    <a:pt x="12808" y="8769"/>
                  </a:cubicBezTo>
                  <a:lnTo>
                    <a:pt x="16063" y="8769"/>
                  </a:lnTo>
                  <a:lnTo>
                    <a:pt x="16063" y="5144"/>
                  </a:lnTo>
                  <a:cubicBezTo>
                    <a:pt x="16063" y="4869"/>
                    <a:pt x="16266" y="4643"/>
                    <a:pt x="16515" y="4643"/>
                  </a:cubicBezTo>
                  <a:lnTo>
                    <a:pt x="17443" y="4643"/>
                  </a:lnTo>
                  <a:cubicBezTo>
                    <a:pt x="17691" y="4643"/>
                    <a:pt x="17892" y="4869"/>
                    <a:pt x="17892" y="5144"/>
                  </a:cubicBezTo>
                  <a:lnTo>
                    <a:pt x="17892" y="8769"/>
                  </a:lnTo>
                  <a:lnTo>
                    <a:pt x="21151" y="8769"/>
                  </a:lnTo>
                  <a:cubicBezTo>
                    <a:pt x="21396" y="8769"/>
                    <a:pt x="21600" y="8994"/>
                    <a:pt x="21600" y="9273"/>
                  </a:cubicBezTo>
                  <a:lnTo>
                    <a:pt x="21600" y="10305"/>
                  </a:lnTo>
                  <a:cubicBezTo>
                    <a:pt x="21600" y="10582"/>
                    <a:pt x="21396" y="10807"/>
                    <a:pt x="21151" y="10807"/>
                  </a:cubicBezTo>
                  <a:cubicBezTo>
                    <a:pt x="21151" y="10807"/>
                    <a:pt x="21151" y="10807"/>
                    <a:pt x="21151" y="1080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91" name="Shape 34244">
              <a:extLst>
                <a:ext uri="{FF2B5EF4-FFF2-40B4-BE49-F238E27FC236}">
                  <a16:creationId xmlns:a16="http://schemas.microsoft.com/office/drawing/2014/main" id="{D91D39BE-282B-4B93-822A-E1C6F225501B}"/>
                </a:ext>
              </a:extLst>
            </p:cNvPr>
            <p:cNvSpPr/>
            <p:nvPr/>
          </p:nvSpPr>
          <p:spPr>
            <a:xfrm>
              <a:off x="14467934" y="6264695"/>
              <a:ext cx="347528" cy="32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8" y="5409"/>
                  </a:moveTo>
                  <a:cubicBezTo>
                    <a:pt x="8423" y="3519"/>
                    <a:pt x="7212" y="1948"/>
                    <a:pt x="5946" y="1906"/>
                  </a:cubicBezTo>
                  <a:lnTo>
                    <a:pt x="5894" y="1906"/>
                  </a:lnTo>
                  <a:cubicBezTo>
                    <a:pt x="5447" y="1906"/>
                    <a:pt x="5049" y="2111"/>
                    <a:pt x="4743" y="2498"/>
                  </a:cubicBezTo>
                  <a:cubicBezTo>
                    <a:pt x="4271" y="3097"/>
                    <a:pt x="4073" y="4045"/>
                    <a:pt x="4198" y="5100"/>
                  </a:cubicBezTo>
                  <a:cubicBezTo>
                    <a:pt x="4418" y="6988"/>
                    <a:pt x="5656" y="8619"/>
                    <a:pt x="6897" y="8662"/>
                  </a:cubicBezTo>
                  <a:lnTo>
                    <a:pt x="6916" y="8662"/>
                  </a:lnTo>
                  <a:cubicBezTo>
                    <a:pt x="7385" y="8662"/>
                    <a:pt x="7778" y="8457"/>
                    <a:pt x="8085" y="8070"/>
                  </a:cubicBezTo>
                  <a:cubicBezTo>
                    <a:pt x="8561" y="7463"/>
                    <a:pt x="8773" y="6468"/>
                    <a:pt x="8648" y="5409"/>
                  </a:cubicBezTo>
                  <a:cubicBezTo>
                    <a:pt x="8648" y="5409"/>
                    <a:pt x="8648" y="5409"/>
                    <a:pt x="8648" y="5409"/>
                  </a:cubicBezTo>
                  <a:close/>
                  <a:moveTo>
                    <a:pt x="2967" y="16668"/>
                  </a:moveTo>
                  <a:cubicBezTo>
                    <a:pt x="2967" y="18299"/>
                    <a:pt x="4433" y="19576"/>
                    <a:pt x="6303" y="19576"/>
                  </a:cubicBezTo>
                  <a:cubicBezTo>
                    <a:pt x="8773" y="19576"/>
                    <a:pt x="10022" y="18631"/>
                    <a:pt x="10022" y="16763"/>
                  </a:cubicBezTo>
                  <a:cubicBezTo>
                    <a:pt x="10022" y="16587"/>
                    <a:pt x="10003" y="16402"/>
                    <a:pt x="9965" y="16220"/>
                  </a:cubicBezTo>
                  <a:cubicBezTo>
                    <a:pt x="9800" y="15495"/>
                    <a:pt x="9201" y="15043"/>
                    <a:pt x="8298" y="14355"/>
                  </a:cubicBezTo>
                  <a:cubicBezTo>
                    <a:pt x="8173" y="14263"/>
                    <a:pt x="8044" y="14164"/>
                    <a:pt x="7911" y="14063"/>
                  </a:cubicBezTo>
                  <a:cubicBezTo>
                    <a:pt x="7520" y="13931"/>
                    <a:pt x="7106" y="13857"/>
                    <a:pt x="6683" y="13855"/>
                  </a:cubicBezTo>
                  <a:lnTo>
                    <a:pt x="6629" y="13852"/>
                  </a:lnTo>
                  <a:cubicBezTo>
                    <a:pt x="4680" y="13852"/>
                    <a:pt x="2967" y="15167"/>
                    <a:pt x="2967" y="16668"/>
                  </a:cubicBezTo>
                  <a:cubicBezTo>
                    <a:pt x="2967" y="16668"/>
                    <a:pt x="2967" y="16668"/>
                    <a:pt x="2967" y="16668"/>
                  </a:cubicBezTo>
                  <a:close/>
                  <a:moveTo>
                    <a:pt x="12670" y="907"/>
                  </a:moveTo>
                  <a:lnTo>
                    <a:pt x="11388" y="1940"/>
                  </a:lnTo>
                  <a:cubicBezTo>
                    <a:pt x="11312" y="2002"/>
                    <a:pt x="11218" y="2035"/>
                    <a:pt x="11123" y="2035"/>
                  </a:cubicBezTo>
                  <a:lnTo>
                    <a:pt x="10665" y="2035"/>
                  </a:lnTo>
                  <a:cubicBezTo>
                    <a:pt x="11255" y="2824"/>
                    <a:pt x="11605" y="3949"/>
                    <a:pt x="11605" y="5219"/>
                  </a:cubicBezTo>
                  <a:cubicBezTo>
                    <a:pt x="11605" y="6615"/>
                    <a:pt x="10968" y="7937"/>
                    <a:pt x="9814" y="8945"/>
                  </a:cubicBezTo>
                  <a:cubicBezTo>
                    <a:pt x="8922" y="9717"/>
                    <a:pt x="8887" y="9931"/>
                    <a:pt x="8887" y="10374"/>
                  </a:cubicBezTo>
                  <a:cubicBezTo>
                    <a:pt x="8897" y="10617"/>
                    <a:pt x="9521" y="11409"/>
                    <a:pt x="10204" y="11949"/>
                  </a:cubicBezTo>
                  <a:cubicBezTo>
                    <a:pt x="11803" y="13208"/>
                    <a:pt x="12396" y="14441"/>
                    <a:pt x="12396" y="16503"/>
                  </a:cubicBezTo>
                  <a:cubicBezTo>
                    <a:pt x="12396" y="18652"/>
                    <a:pt x="10930" y="20513"/>
                    <a:pt x="8659" y="21248"/>
                  </a:cubicBezTo>
                  <a:cubicBezTo>
                    <a:pt x="7930" y="21482"/>
                    <a:pt x="7141" y="21600"/>
                    <a:pt x="6315" y="21600"/>
                  </a:cubicBezTo>
                  <a:cubicBezTo>
                    <a:pt x="5396" y="21600"/>
                    <a:pt x="4510" y="21482"/>
                    <a:pt x="3686" y="21251"/>
                  </a:cubicBezTo>
                  <a:cubicBezTo>
                    <a:pt x="2090" y="20802"/>
                    <a:pt x="908" y="19953"/>
                    <a:pt x="358" y="18858"/>
                  </a:cubicBezTo>
                  <a:cubicBezTo>
                    <a:pt x="122" y="18382"/>
                    <a:pt x="0" y="17877"/>
                    <a:pt x="0" y="17354"/>
                  </a:cubicBezTo>
                  <a:cubicBezTo>
                    <a:pt x="0" y="16815"/>
                    <a:pt x="117" y="16269"/>
                    <a:pt x="344" y="15728"/>
                  </a:cubicBezTo>
                  <a:cubicBezTo>
                    <a:pt x="1219" y="13652"/>
                    <a:pt x="3526" y="12256"/>
                    <a:pt x="6079" y="12256"/>
                  </a:cubicBezTo>
                  <a:cubicBezTo>
                    <a:pt x="6106" y="12256"/>
                    <a:pt x="6130" y="12256"/>
                    <a:pt x="6152" y="12256"/>
                  </a:cubicBezTo>
                  <a:cubicBezTo>
                    <a:pt x="5946" y="11848"/>
                    <a:pt x="5843" y="11429"/>
                    <a:pt x="5843" y="10984"/>
                  </a:cubicBezTo>
                  <a:cubicBezTo>
                    <a:pt x="5843" y="10764"/>
                    <a:pt x="5870" y="10538"/>
                    <a:pt x="5924" y="10311"/>
                  </a:cubicBezTo>
                  <a:cubicBezTo>
                    <a:pt x="3244" y="10243"/>
                    <a:pt x="1238" y="8057"/>
                    <a:pt x="1238" y="5179"/>
                  </a:cubicBezTo>
                  <a:cubicBezTo>
                    <a:pt x="1238" y="3144"/>
                    <a:pt x="2699" y="1162"/>
                    <a:pt x="4786" y="362"/>
                  </a:cubicBezTo>
                  <a:cubicBezTo>
                    <a:pt x="5412" y="121"/>
                    <a:pt x="6049" y="0"/>
                    <a:pt x="6675" y="0"/>
                  </a:cubicBezTo>
                  <a:lnTo>
                    <a:pt x="12404" y="0"/>
                  </a:lnTo>
                  <a:cubicBezTo>
                    <a:pt x="12599" y="0"/>
                    <a:pt x="12772" y="139"/>
                    <a:pt x="12833" y="347"/>
                  </a:cubicBezTo>
                  <a:cubicBezTo>
                    <a:pt x="12895" y="553"/>
                    <a:pt x="12827" y="781"/>
                    <a:pt x="12670" y="907"/>
                  </a:cubicBezTo>
                  <a:cubicBezTo>
                    <a:pt x="12670" y="907"/>
                    <a:pt x="12670" y="907"/>
                    <a:pt x="12670" y="907"/>
                  </a:cubicBezTo>
                  <a:close/>
                  <a:moveTo>
                    <a:pt x="21151" y="10807"/>
                  </a:moveTo>
                  <a:lnTo>
                    <a:pt x="17892" y="10807"/>
                  </a:lnTo>
                  <a:lnTo>
                    <a:pt x="17892" y="14433"/>
                  </a:lnTo>
                  <a:cubicBezTo>
                    <a:pt x="17892" y="14711"/>
                    <a:pt x="17691" y="14934"/>
                    <a:pt x="17443" y="14934"/>
                  </a:cubicBezTo>
                  <a:lnTo>
                    <a:pt x="16515" y="14934"/>
                  </a:lnTo>
                  <a:cubicBezTo>
                    <a:pt x="16266" y="14934"/>
                    <a:pt x="16063" y="14711"/>
                    <a:pt x="16063" y="14433"/>
                  </a:cubicBezTo>
                  <a:lnTo>
                    <a:pt x="16063" y="10807"/>
                  </a:lnTo>
                  <a:lnTo>
                    <a:pt x="12808" y="10807"/>
                  </a:lnTo>
                  <a:cubicBezTo>
                    <a:pt x="12559" y="10807"/>
                    <a:pt x="12355" y="10582"/>
                    <a:pt x="12355" y="10305"/>
                  </a:cubicBezTo>
                  <a:lnTo>
                    <a:pt x="12355" y="9273"/>
                  </a:lnTo>
                  <a:cubicBezTo>
                    <a:pt x="12355" y="8994"/>
                    <a:pt x="12559" y="8769"/>
                    <a:pt x="12808" y="8769"/>
                  </a:cubicBezTo>
                  <a:lnTo>
                    <a:pt x="16063" y="8769"/>
                  </a:lnTo>
                  <a:lnTo>
                    <a:pt x="16063" y="5144"/>
                  </a:lnTo>
                  <a:cubicBezTo>
                    <a:pt x="16063" y="4869"/>
                    <a:pt x="16266" y="4643"/>
                    <a:pt x="16515" y="4643"/>
                  </a:cubicBezTo>
                  <a:lnTo>
                    <a:pt x="17443" y="4643"/>
                  </a:lnTo>
                  <a:cubicBezTo>
                    <a:pt x="17691" y="4643"/>
                    <a:pt x="17892" y="4869"/>
                    <a:pt x="17892" y="5144"/>
                  </a:cubicBezTo>
                  <a:lnTo>
                    <a:pt x="17892" y="8769"/>
                  </a:lnTo>
                  <a:lnTo>
                    <a:pt x="21151" y="8769"/>
                  </a:lnTo>
                  <a:cubicBezTo>
                    <a:pt x="21396" y="8769"/>
                    <a:pt x="21600" y="8994"/>
                    <a:pt x="21600" y="9273"/>
                  </a:cubicBezTo>
                  <a:lnTo>
                    <a:pt x="21600" y="10305"/>
                  </a:lnTo>
                  <a:cubicBezTo>
                    <a:pt x="21600" y="10582"/>
                    <a:pt x="21396" y="10807"/>
                    <a:pt x="21151" y="10807"/>
                  </a:cubicBezTo>
                  <a:cubicBezTo>
                    <a:pt x="21151" y="10807"/>
                    <a:pt x="21151" y="10807"/>
                    <a:pt x="21151" y="1080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92" name="Shape 34245">
              <a:extLst>
                <a:ext uri="{FF2B5EF4-FFF2-40B4-BE49-F238E27FC236}">
                  <a16:creationId xmlns:a16="http://schemas.microsoft.com/office/drawing/2014/main" id="{B530F826-996A-48E8-836A-01B056784BDC}"/>
                </a:ext>
              </a:extLst>
            </p:cNvPr>
            <p:cNvSpPr/>
            <p:nvPr/>
          </p:nvSpPr>
          <p:spPr>
            <a:xfrm>
              <a:off x="12353445" y="9604415"/>
              <a:ext cx="266020" cy="249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8" y="5409"/>
                  </a:moveTo>
                  <a:cubicBezTo>
                    <a:pt x="8423" y="3519"/>
                    <a:pt x="7212" y="1948"/>
                    <a:pt x="5946" y="1906"/>
                  </a:cubicBezTo>
                  <a:lnTo>
                    <a:pt x="5894" y="1906"/>
                  </a:lnTo>
                  <a:cubicBezTo>
                    <a:pt x="5447" y="1906"/>
                    <a:pt x="5049" y="2111"/>
                    <a:pt x="4743" y="2498"/>
                  </a:cubicBezTo>
                  <a:cubicBezTo>
                    <a:pt x="4271" y="3097"/>
                    <a:pt x="4073" y="4045"/>
                    <a:pt x="4198" y="5100"/>
                  </a:cubicBezTo>
                  <a:cubicBezTo>
                    <a:pt x="4418" y="6988"/>
                    <a:pt x="5656" y="8619"/>
                    <a:pt x="6897" y="8662"/>
                  </a:cubicBezTo>
                  <a:lnTo>
                    <a:pt x="6916" y="8662"/>
                  </a:lnTo>
                  <a:cubicBezTo>
                    <a:pt x="7385" y="8662"/>
                    <a:pt x="7778" y="8457"/>
                    <a:pt x="8085" y="8070"/>
                  </a:cubicBezTo>
                  <a:cubicBezTo>
                    <a:pt x="8561" y="7463"/>
                    <a:pt x="8773" y="6468"/>
                    <a:pt x="8648" y="5409"/>
                  </a:cubicBezTo>
                  <a:cubicBezTo>
                    <a:pt x="8648" y="5409"/>
                    <a:pt x="8648" y="5409"/>
                    <a:pt x="8648" y="5409"/>
                  </a:cubicBezTo>
                  <a:close/>
                  <a:moveTo>
                    <a:pt x="2967" y="16668"/>
                  </a:moveTo>
                  <a:cubicBezTo>
                    <a:pt x="2967" y="18299"/>
                    <a:pt x="4433" y="19576"/>
                    <a:pt x="6303" y="19576"/>
                  </a:cubicBezTo>
                  <a:cubicBezTo>
                    <a:pt x="8773" y="19576"/>
                    <a:pt x="10022" y="18631"/>
                    <a:pt x="10022" y="16763"/>
                  </a:cubicBezTo>
                  <a:cubicBezTo>
                    <a:pt x="10022" y="16587"/>
                    <a:pt x="10003" y="16402"/>
                    <a:pt x="9965" y="16220"/>
                  </a:cubicBezTo>
                  <a:cubicBezTo>
                    <a:pt x="9800" y="15495"/>
                    <a:pt x="9201" y="15043"/>
                    <a:pt x="8298" y="14355"/>
                  </a:cubicBezTo>
                  <a:cubicBezTo>
                    <a:pt x="8173" y="14263"/>
                    <a:pt x="8044" y="14164"/>
                    <a:pt x="7911" y="14063"/>
                  </a:cubicBezTo>
                  <a:cubicBezTo>
                    <a:pt x="7520" y="13931"/>
                    <a:pt x="7106" y="13857"/>
                    <a:pt x="6683" y="13855"/>
                  </a:cubicBezTo>
                  <a:lnTo>
                    <a:pt x="6629" y="13852"/>
                  </a:lnTo>
                  <a:cubicBezTo>
                    <a:pt x="4680" y="13852"/>
                    <a:pt x="2967" y="15167"/>
                    <a:pt x="2967" y="16668"/>
                  </a:cubicBezTo>
                  <a:cubicBezTo>
                    <a:pt x="2967" y="16668"/>
                    <a:pt x="2967" y="16668"/>
                    <a:pt x="2967" y="16668"/>
                  </a:cubicBezTo>
                  <a:close/>
                  <a:moveTo>
                    <a:pt x="12670" y="907"/>
                  </a:moveTo>
                  <a:lnTo>
                    <a:pt x="11388" y="1940"/>
                  </a:lnTo>
                  <a:cubicBezTo>
                    <a:pt x="11312" y="2002"/>
                    <a:pt x="11218" y="2035"/>
                    <a:pt x="11123" y="2035"/>
                  </a:cubicBezTo>
                  <a:lnTo>
                    <a:pt x="10665" y="2035"/>
                  </a:lnTo>
                  <a:cubicBezTo>
                    <a:pt x="11255" y="2824"/>
                    <a:pt x="11605" y="3949"/>
                    <a:pt x="11605" y="5219"/>
                  </a:cubicBezTo>
                  <a:cubicBezTo>
                    <a:pt x="11605" y="6615"/>
                    <a:pt x="10968" y="7937"/>
                    <a:pt x="9814" y="8945"/>
                  </a:cubicBezTo>
                  <a:cubicBezTo>
                    <a:pt x="8922" y="9717"/>
                    <a:pt x="8887" y="9931"/>
                    <a:pt x="8887" y="10374"/>
                  </a:cubicBezTo>
                  <a:cubicBezTo>
                    <a:pt x="8897" y="10617"/>
                    <a:pt x="9521" y="11409"/>
                    <a:pt x="10204" y="11949"/>
                  </a:cubicBezTo>
                  <a:cubicBezTo>
                    <a:pt x="11803" y="13208"/>
                    <a:pt x="12396" y="14441"/>
                    <a:pt x="12396" y="16503"/>
                  </a:cubicBezTo>
                  <a:cubicBezTo>
                    <a:pt x="12396" y="18652"/>
                    <a:pt x="10930" y="20513"/>
                    <a:pt x="8659" y="21248"/>
                  </a:cubicBezTo>
                  <a:cubicBezTo>
                    <a:pt x="7930" y="21482"/>
                    <a:pt x="7141" y="21600"/>
                    <a:pt x="6315" y="21600"/>
                  </a:cubicBezTo>
                  <a:cubicBezTo>
                    <a:pt x="5396" y="21600"/>
                    <a:pt x="4510" y="21482"/>
                    <a:pt x="3686" y="21251"/>
                  </a:cubicBezTo>
                  <a:cubicBezTo>
                    <a:pt x="2090" y="20802"/>
                    <a:pt x="908" y="19953"/>
                    <a:pt x="358" y="18858"/>
                  </a:cubicBezTo>
                  <a:cubicBezTo>
                    <a:pt x="122" y="18382"/>
                    <a:pt x="0" y="17877"/>
                    <a:pt x="0" y="17354"/>
                  </a:cubicBezTo>
                  <a:cubicBezTo>
                    <a:pt x="0" y="16815"/>
                    <a:pt x="117" y="16269"/>
                    <a:pt x="344" y="15728"/>
                  </a:cubicBezTo>
                  <a:cubicBezTo>
                    <a:pt x="1219" y="13652"/>
                    <a:pt x="3526" y="12256"/>
                    <a:pt x="6079" y="12256"/>
                  </a:cubicBezTo>
                  <a:cubicBezTo>
                    <a:pt x="6106" y="12256"/>
                    <a:pt x="6130" y="12256"/>
                    <a:pt x="6152" y="12256"/>
                  </a:cubicBezTo>
                  <a:cubicBezTo>
                    <a:pt x="5946" y="11848"/>
                    <a:pt x="5843" y="11429"/>
                    <a:pt x="5843" y="10984"/>
                  </a:cubicBezTo>
                  <a:cubicBezTo>
                    <a:pt x="5843" y="10764"/>
                    <a:pt x="5870" y="10538"/>
                    <a:pt x="5924" y="10311"/>
                  </a:cubicBezTo>
                  <a:cubicBezTo>
                    <a:pt x="3244" y="10243"/>
                    <a:pt x="1238" y="8057"/>
                    <a:pt x="1238" y="5179"/>
                  </a:cubicBezTo>
                  <a:cubicBezTo>
                    <a:pt x="1238" y="3144"/>
                    <a:pt x="2699" y="1162"/>
                    <a:pt x="4786" y="362"/>
                  </a:cubicBezTo>
                  <a:cubicBezTo>
                    <a:pt x="5412" y="121"/>
                    <a:pt x="6049" y="0"/>
                    <a:pt x="6675" y="0"/>
                  </a:cubicBezTo>
                  <a:lnTo>
                    <a:pt x="12404" y="0"/>
                  </a:lnTo>
                  <a:cubicBezTo>
                    <a:pt x="12599" y="0"/>
                    <a:pt x="12772" y="139"/>
                    <a:pt x="12833" y="347"/>
                  </a:cubicBezTo>
                  <a:cubicBezTo>
                    <a:pt x="12895" y="553"/>
                    <a:pt x="12827" y="781"/>
                    <a:pt x="12670" y="907"/>
                  </a:cubicBezTo>
                  <a:cubicBezTo>
                    <a:pt x="12670" y="907"/>
                    <a:pt x="12670" y="907"/>
                    <a:pt x="12670" y="907"/>
                  </a:cubicBezTo>
                  <a:close/>
                  <a:moveTo>
                    <a:pt x="21151" y="10807"/>
                  </a:moveTo>
                  <a:lnTo>
                    <a:pt x="17892" y="10807"/>
                  </a:lnTo>
                  <a:lnTo>
                    <a:pt x="17892" y="14433"/>
                  </a:lnTo>
                  <a:cubicBezTo>
                    <a:pt x="17892" y="14711"/>
                    <a:pt x="17691" y="14934"/>
                    <a:pt x="17443" y="14934"/>
                  </a:cubicBezTo>
                  <a:lnTo>
                    <a:pt x="16515" y="14934"/>
                  </a:lnTo>
                  <a:cubicBezTo>
                    <a:pt x="16266" y="14934"/>
                    <a:pt x="16063" y="14711"/>
                    <a:pt x="16063" y="14433"/>
                  </a:cubicBezTo>
                  <a:lnTo>
                    <a:pt x="16063" y="10807"/>
                  </a:lnTo>
                  <a:lnTo>
                    <a:pt x="12808" y="10807"/>
                  </a:lnTo>
                  <a:cubicBezTo>
                    <a:pt x="12559" y="10807"/>
                    <a:pt x="12355" y="10582"/>
                    <a:pt x="12355" y="10305"/>
                  </a:cubicBezTo>
                  <a:lnTo>
                    <a:pt x="12355" y="9273"/>
                  </a:lnTo>
                  <a:cubicBezTo>
                    <a:pt x="12355" y="8994"/>
                    <a:pt x="12559" y="8769"/>
                    <a:pt x="12808" y="8769"/>
                  </a:cubicBezTo>
                  <a:lnTo>
                    <a:pt x="16063" y="8769"/>
                  </a:lnTo>
                  <a:lnTo>
                    <a:pt x="16063" y="5144"/>
                  </a:lnTo>
                  <a:cubicBezTo>
                    <a:pt x="16063" y="4869"/>
                    <a:pt x="16266" y="4643"/>
                    <a:pt x="16515" y="4643"/>
                  </a:cubicBezTo>
                  <a:lnTo>
                    <a:pt x="17443" y="4643"/>
                  </a:lnTo>
                  <a:cubicBezTo>
                    <a:pt x="17691" y="4643"/>
                    <a:pt x="17892" y="4869"/>
                    <a:pt x="17892" y="5144"/>
                  </a:cubicBezTo>
                  <a:lnTo>
                    <a:pt x="17892" y="8769"/>
                  </a:lnTo>
                  <a:lnTo>
                    <a:pt x="21151" y="8769"/>
                  </a:lnTo>
                  <a:cubicBezTo>
                    <a:pt x="21396" y="8769"/>
                    <a:pt x="21600" y="8994"/>
                    <a:pt x="21600" y="9273"/>
                  </a:cubicBezTo>
                  <a:lnTo>
                    <a:pt x="21600" y="10305"/>
                  </a:lnTo>
                  <a:cubicBezTo>
                    <a:pt x="21600" y="10582"/>
                    <a:pt x="21396" y="10807"/>
                    <a:pt x="21151" y="10807"/>
                  </a:cubicBezTo>
                  <a:cubicBezTo>
                    <a:pt x="21151" y="10807"/>
                    <a:pt x="21151" y="10807"/>
                    <a:pt x="21151" y="1080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93" name="Shape 34246">
              <a:extLst>
                <a:ext uri="{FF2B5EF4-FFF2-40B4-BE49-F238E27FC236}">
                  <a16:creationId xmlns:a16="http://schemas.microsoft.com/office/drawing/2014/main" id="{6B8D04C9-752C-4BFF-B769-118CB89E4737}"/>
                </a:ext>
              </a:extLst>
            </p:cNvPr>
            <p:cNvSpPr/>
            <p:nvPr/>
          </p:nvSpPr>
          <p:spPr>
            <a:xfrm>
              <a:off x="11817349" y="7826120"/>
              <a:ext cx="266022" cy="249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8" y="5409"/>
                  </a:moveTo>
                  <a:cubicBezTo>
                    <a:pt x="8423" y="3519"/>
                    <a:pt x="7212" y="1948"/>
                    <a:pt x="5946" y="1906"/>
                  </a:cubicBezTo>
                  <a:lnTo>
                    <a:pt x="5894" y="1906"/>
                  </a:lnTo>
                  <a:cubicBezTo>
                    <a:pt x="5447" y="1906"/>
                    <a:pt x="5049" y="2111"/>
                    <a:pt x="4743" y="2498"/>
                  </a:cubicBezTo>
                  <a:cubicBezTo>
                    <a:pt x="4271" y="3097"/>
                    <a:pt x="4073" y="4045"/>
                    <a:pt x="4198" y="5100"/>
                  </a:cubicBezTo>
                  <a:cubicBezTo>
                    <a:pt x="4418" y="6988"/>
                    <a:pt x="5656" y="8619"/>
                    <a:pt x="6897" y="8662"/>
                  </a:cubicBezTo>
                  <a:lnTo>
                    <a:pt x="6916" y="8662"/>
                  </a:lnTo>
                  <a:cubicBezTo>
                    <a:pt x="7385" y="8662"/>
                    <a:pt x="7778" y="8457"/>
                    <a:pt x="8085" y="8070"/>
                  </a:cubicBezTo>
                  <a:cubicBezTo>
                    <a:pt x="8561" y="7463"/>
                    <a:pt x="8773" y="6468"/>
                    <a:pt x="8648" y="5409"/>
                  </a:cubicBezTo>
                  <a:cubicBezTo>
                    <a:pt x="8648" y="5409"/>
                    <a:pt x="8648" y="5409"/>
                    <a:pt x="8648" y="5409"/>
                  </a:cubicBezTo>
                  <a:close/>
                  <a:moveTo>
                    <a:pt x="2967" y="16668"/>
                  </a:moveTo>
                  <a:cubicBezTo>
                    <a:pt x="2967" y="18299"/>
                    <a:pt x="4433" y="19576"/>
                    <a:pt x="6303" y="19576"/>
                  </a:cubicBezTo>
                  <a:cubicBezTo>
                    <a:pt x="8773" y="19576"/>
                    <a:pt x="10022" y="18631"/>
                    <a:pt x="10022" y="16763"/>
                  </a:cubicBezTo>
                  <a:cubicBezTo>
                    <a:pt x="10022" y="16587"/>
                    <a:pt x="10003" y="16402"/>
                    <a:pt x="9965" y="16220"/>
                  </a:cubicBezTo>
                  <a:cubicBezTo>
                    <a:pt x="9800" y="15495"/>
                    <a:pt x="9201" y="15043"/>
                    <a:pt x="8298" y="14355"/>
                  </a:cubicBezTo>
                  <a:cubicBezTo>
                    <a:pt x="8173" y="14263"/>
                    <a:pt x="8044" y="14164"/>
                    <a:pt x="7911" y="14063"/>
                  </a:cubicBezTo>
                  <a:cubicBezTo>
                    <a:pt x="7520" y="13931"/>
                    <a:pt x="7106" y="13857"/>
                    <a:pt x="6683" y="13855"/>
                  </a:cubicBezTo>
                  <a:lnTo>
                    <a:pt x="6629" y="13852"/>
                  </a:lnTo>
                  <a:cubicBezTo>
                    <a:pt x="4680" y="13852"/>
                    <a:pt x="2967" y="15167"/>
                    <a:pt x="2967" y="16668"/>
                  </a:cubicBezTo>
                  <a:cubicBezTo>
                    <a:pt x="2967" y="16668"/>
                    <a:pt x="2967" y="16668"/>
                    <a:pt x="2967" y="16668"/>
                  </a:cubicBezTo>
                  <a:close/>
                  <a:moveTo>
                    <a:pt x="12670" y="907"/>
                  </a:moveTo>
                  <a:lnTo>
                    <a:pt x="11388" y="1940"/>
                  </a:lnTo>
                  <a:cubicBezTo>
                    <a:pt x="11312" y="2002"/>
                    <a:pt x="11218" y="2035"/>
                    <a:pt x="11123" y="2035"/>
                  </a:cubicBezTo>
                  <a:lnTo>
                    <a:pt x="10665" y="2035"/>
                  </a:lnTo>
                  <a:cubicBezTo>
                    <a:pt x="11255" y="2824"/>
                    <a:pt x="11605" y="3949"/>
                    <a:pt x="11605" y="5219"/>
                  </a:cubicBezTo>
                  <a:cubicBezTo>
                    <a:pt x="11605" y="6615"/>
                    <a:pt x="10968" y="7937"/>
                    <a:pt x="9814" y="8945"/>
                  </a:cubicBezTo>
                  <a:cubicBezTo>
                    <a:pt x="8922" y="9717"/>
                    <a:pt x="8887" y="9931"/>
                    <a:pt x="8887" y="10374"/>
                  </a:cubicBezTo>
                  <a:cubicBezTo>
                    <a:pt x="8897" y="10617"/>
                    <a:pt x="9521" y="11409"/>
                    <a:pt x="10204" y="11949"/>
                  </a:cubicBezTo>
                  <a:cubicBezTo>
                    <a:pt x="11803" y="13208"/>
                    <a:pt x="12396" y="14441"/>
                    <a:pt x="12396" y="16503"/>
                  </a:cubicBezTo>
                  <a:cubicBezTo>
                    <a:pt x="12396" y="18652"/>
                    <a:pt x="10930" y="20513"/>
                    <a:pt x="8659" y="21248"/>
                  </a:cubicBezTo>
                  <a:cubicBezTo>
                    <a:pt x="7930" y="21482"/>
                    <a:pt x="7141" y="21600"/>
                    <a:pt x="6315" y="21600"/>
                  </a:cubicBezTo>
                  <a:cubicBezTo>
                    <a:pt x="5396" y="21600"/>
                    <a:pt x="4510" y="21482"/>
                    <a:pt x="3686" y="21251"/>
                  </a:cubicBezTo>
                  <a:cubicBezTo>
                    <a:pt x="2090" y="20802"/>
                    <a:pt x="908" y="19953"/>
                    <a:pt x="358" y="18858"/>
                  </a:cubicBezTo>
                  <a:cubicBezTo>
                    <a:pt x="122" y="18382"/>
                    <a:pt x="0" y="17877"/>
                    <a:pt x="0" y="17354"/>
                  </a:cubicBezTo>
                  <a:cubicBezTo>
                    <a:pt x="0" y="16815"/>
                    <a:pt x="117" y="16269"/>
                    <a:pt x="344" y="15728"/>
                  </a:cubicBezTo>
                  <a:cubicBezTo>
                    <a:pt x="1219" y="13652"/>
                    <a:pt x="3526" y="12256"/>
                    <a:pt x="6079" y="12256"/>
                  </a:cubicBezTo>
                  <a:cubicBezTo>
                    <a:pt x="6106" y="12256"/>
                    <a:pt x="6130" y="12256"/>
                    <a:pt x="6152" y="12256"/>
                  </a:cubicBezTo>
                  <a:cubicBezTo>
                    <a:pt x="5946" y="11848"/>
                    <a:pt x="5843" y="11429"/>
                    <a:pt x="5843" y="10984"/>
                  </a:cubicBezTo>
                  <a:cubicBezTo>
                    <a:pt x="5843" y="10764"/>
                    <a:pt x="5870" y="10538"/>
                    <a:pt x="5924" y="10311"/>
                  </a:cubicBezTo>
                  <a:cubicBezTo>
                    <a:pt x="3244" y="10243"/>
                    <a:pt x="1238" y="8057"/>
                    <a:pt x="1238" y="5179"/>
                  </a:cubicBezTo>
                  <a:cubicBezTo>
                    <a:pt x="1238" y="3144"/>
                    <a:pt x="2699" y="1162"/>
                    <a:pt x="4786" y="362"/>
                  </a:cubicBezTo>
                  <a:cubicBezTo>
                    <a:pt x="5412" y="121"/>
                    <a:pt x="6049" y="0"/>
                    <a:pt x="6675" y="0"/>
                  </a:cubicBezTo>
                  <a:lnTo>
                    <a:pt x="12404" y="0"/>
                  </a:lnTo>
                  <a:cubicBezTo>
                    <a:pt x="12599" y="0"/>
                    <a:pt x="12772" y="139"/>
                    <a:pt x="12833" y="347"/>
                  </a:cubicBezTo>
                  <a:cubicBezTo>
                    <a:pt x="12895" y="553"/>
                    <a:pt x="12827" y="781"/>
                    <a:pt x="12670" y="907"/>
                  </a:cubicBezTo>
                  <a:cubicBezTo>
                    <a:pt x="12670" y="907"/>
                    <a:pt x="12670" y="907"/>
                    <a:pt x="12670" y="907"/>
                  </a:cubicBezTo>
                  <a:close/>
                  <a:moveTo>
                    <a:pt x="21151" y="10807"/>
                  </a:moveTo>
                  <a:lnTo>
                    <a:pt x="17892" y="10807"/>
                  </a:lnTo>
                  <a:lnTo>
                    <a:pt x="17892" y="14433"/>
                  </a:lnTo>
                  <a:cubicBezTo>
                    <a:pt x="17892" y="14711"/>
                    <a:pt x="17691" y="14934"/>
                    <a:pt x="17443" y="14934"/>
                  </a:cubicBezTo>
                  <a:lnTo>
                    <a:pt x="16515" y="14934"/>
                  </a:lnTo>
                  <a:cubicBezTo>
                    <a:pt x="16266" y="14934"/>
                    <a:pt x="16063" y="14711"/>
                    <a:pt x="16063" y="14433"/>
                  </a:cubicBezTo>
                  <a:lnTo>
                    <a:pt x="16063" y="10807"/>
                  </a:lnTo>
                  <a:lnTo>
                    <a:pt x="12808" y="10807"/>
                  </a:lnTo>
                  <a:cubicBezTo>
                    <a:pt x="12559" y="10807"/>
                    <a:pt x="12355" y="10582"/>
                    <a:pt x="12355" y="10305"/>
                  </a:cubicBezTo>
                  <a:lnTo>
                    <a:pt x="12355" y="9273"/>
                  </a:lnTo>
                  <a:cubicBezTo>
                    <a:pt x="12355" y="8994"/>
                    <a:pt x="12559" y="8769"/>
                    <a:pt x="12808" y="8769"/>
                  </a:cubicBezTo>
                  <a:lnTo>
                    <a:pt x="16063" y="8769"/>
                  </a:lnTo>
                  <a:lnTo>
                    <a:pt x="16063" y="5144"/>
                  </a:lnTo>
                  <a:cubicBezTo>
                    <a:pt x="16063" y="4869"/>
                    <a:pt x="16266" y="4643"/>
                    <a:pt x="16515" y="4643"/>
                  </a:cubicBezTo>
                  <a:lnTo>
                    <a:pt x="17443" y="4643"/>
                  </a:lnTo>
                  <a:cubicBezTo>
                    <a:pt x="17691" y="4643"/>
                    <a:pt x="17892" y="4869"/>
                    <a:pt x="17892" y="5144"/>
                  </a:cubicBezTo>
                  <a:lnTo>
                    <a:pt x="17892" y="8769"/>
                  </a:lnTo>
                  <a:lnTo>
                    <a:pt x="21151" y="8769"/>
                  </a:lnTo>
                  <a:cubicBezTo>
                    <a:pt x="21396" y="8769"/>
                    <a:pt x="21600" y="8994"/>
                    <a:pt x="21600" y="9273"/>
                  </a:cubicBezTo>
                  <a:lnTo>
                    <a:pt x="21600" y="10305"/>
                  </a:lnTo>
                  <a:cubicBezTo>
                    <a:pt x="21600" y="10582"/>
                    <a:pt x="21396" y="10807"/>
                    <a:pt x="21151" y="10807"/>
                  </a:cubicBezTo>
                  <a:cubicBezTo>
                    <a:pt x="21151" y="10807"/>
                    <a:pt x="21151" y="10807"/>
                    <a:pt x="21151" y="1080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94" name="Shape 34247">
              <a:extLst>
                <a:ext uri="{FF2B5EF4-FFF2-40B4-BE49-F238E27FC236}">
                  <a16:creationId xmlns:a16="http://schemas.microsoft.com/office/drawing/2014/main" id="{79A98865-AF42-4EB8-B6DE-4EB02453C642}"/>
                </a:ext>
              </a:extLst>
            </p:cNvPr>
            <p:cNvSpPr/>
            <p:nvPr/>
          </p:nvSpPr>
          <p:spPr>
            <a:xfrm>
              <a:off x="10728159" y="11858687"/>
              <a:ext cx="359648" cy="35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657"/>
                  </a:moveTo>
                  <a:cubicBezTo>
                    <a:pt x="8670" y="14657"/>
                    <a:pt x="6943" y="12930"/>
                    <a:pt x="6943" y="10800"/>
                  </a:cubicBezTo>
                  <a:cubicBezTo>
                    <a:pt x="6943" y="8670"/>
                    <a:pt x="8670" y="6943"/>
                    <a:pt x="10800" y="6943"/>
                  </a:cubicBezTo>
                  <a:cubicBezTo>
                    <a:pt x="12930" y="6943"/>
                    <a:pt x="14657" y="8670"/>
                    <a:pt x="14657" y="10800"/>
                  </a:cubicBezTo>
                  <a:cubicBezTo>
                    <a:pt x="14657" y="12930"/>
                    <a:pt x="12930" y="14657"/>
                    <a:pt x="10800" y="14657"/>
                  </a:cubicBezTo>
                  <a:close/>
                  <a:moveTo>
                    <a:pt x="20016" y="9930"/>
                  </a:moveTo>
                  <a:cubicBezTo>
                    <a:pt x="21001" y="9522"/>
                    <a:pt x="21600" y="9257"/>
                    <a:pt x="21600" y="9257"/>
                  </a:cubicBezTo>
                  <a:lnTo>
                    <a:pt x="20829" y="6171"/>
                  </a:lnTo>
                  <a:cubicBezTo>
                    <a:pt x="20829" y="6171"/>
                    <a:pt x="20119" y="6283"/>
                    <a:pt x="18990" y="6492"/>
                  </a:cubicBezTo>
                  <a:cubicBezTo>
                    <a:pt x="18430" y="5424"/>
                    <a:pt x="17677" y="4501"/>
                    <a:pt x="16789" y="3749"/>
                  </a:cubicBezTo>
                  <a:cubicBezTo>
                    <a:pt x="17377" y="2418"/>
                    <a:pt x="17743" y="1543"/>
                    <a:pt x="17743" y="1543"/>
                  </a:cubicBezTo>
                  <a:lnTo>
                    <a:pt x="14657" y="0"/>
                  </a:lnTo>
                  <a:cubicBezTo>
                    <a:pt x="14657" y="0"/>
                    <a:pt x="14156" y="750"/>
                    <a:pt x="13405" y="1922"/>
                  </a:cubicBezTo>
                  <a:cubicBezTo>
                    <a:pt x="12297" y="1595"/>
                    <a:pt x="11120" y="1470"/>
                    <a:pt x="9929" y="1584"/>
                  </a:cubicBezTo>
                  <a:cubicBezTo>
                    <a:pt x="9522" y="599"/>
                    <a:pt x="9257" y="0"/>
                    <a:pt x="9257" y="0"/>
                  </a:cubicBezTo>
                  <a:lnTo>
                    <a:pt x="6171" y="771"/>
                  </a:lnTo>
                  <a:cubicBezTo>
                    <a:pt x="6171" y="771"/>
                    <a:pt x="6283" y="1481"/>
                    <a:pt x="6492" y="2610"/>
                  </a:cubicBezTo>
                  <a:cubicBezTo>
                    <a:pt x="5420" y="3172"/>
                    <a:pt x="4494" y="3929"/>
                    <a:pt x="3740" y="4821"/>
                  </a:cubicBezTo>
                  <a:cubicBezTo>
                    <a:pt x="2414" y="4227"/>
                    <a:pt x="1543" y="3857"/>
                    <a:pt x="1543" y="3857"/>
                  </a:cubicBezTo>
                  <a:lnTo>
                    <a:pt x="0" y="6943"/>
                  </a:lnTo>
                  <a:cubicBezTo>
                    <a:pt x="0" y="6943"/>
                    <a:pt x="748" y="7450"/>
                    <a:pt x="1919" y="8207"/>
                  </a:cubicBezTo>
                  <a:cubicBezTo>
                    <a:pt x="1595" y="9313"/>
                    <a:pt x="1471" y="10485"/>
                    <a:pt x="1584" y="11672"/>
                  </a:cubicBezTo>
                  <a:cubicBezTo>
                    <a:pt x="599" y="12078"/>
                    <a:pt x="0" y="12343"/>
                    <a:pt x="0" y="12343"/>
                  </a:cubicBezTo>
                  <a:lnTo>
                    <a:pt x="771" y="15429"/>
                  </a:lnTo>
                  <a:cubicBezTo>
                    <a:pt x="771" y="15429"/>
                    <a:pt x="1480" y="15317"/>
                    <a:pt x="2609" y="15107"/>
                  </a:cubicBezTo>
                  <a:cubicBezTo>
                    <a:pt x="3172" y="16179"/>
                    <a:pt x="3928" y="17106"/>
                    <a:pt x="4820" y="17860"/>
                  </a:cubicBezTo>
                  <a:cubicBezTo>
                    <a:pt x="4227" y="19186"/>
                    <a:pt x="3857" y="20057"/>
                    <a:pt x="3857" y="20057"/>
                  </a:cubicBezTo>
                  <a:lnTo>
                    <a:pt x="6943" y="21600"/>
                  </a:lnTo>
                  <a:cubicBezTo>
                    <a:pt x="6943" y="21600"/>
                    <a:pt x="7449" y="20852"/>
                    <a:pt x="8206" y="19681"/>
                  </a:cubicBezTo>
                  <a:cubicBezTo>
                    <a:pt x="9312" y="20005"/>
                    <a:pt x="10485" y="20129"/>
                    <a:pt x="11672" y="20016"/>
                  </a:cubicBezTo>
                  <a:cubicBezTo>
                    <a:pt x="12078" y="21001"/>
                    <a:pt x="12343" y="21600"/>
                    <a:pt x="12343" y="21600"/>
                  </a:cubicBezTo>
                  <a:lnTo>
                    <a:pt x="15429" y="20829"/>
                  </a:lnTo>
                  <a:cubicBezTo>
                    <a:pt x="15429" y="20829"/>
                    <a:pt x="15317" y="20120"/>
                    <a:pt x="15107" y="18991"/>
                  </a:cubicBezTo>
                  <a:cubicBezTo>
                    <a:pt x="16176" y="18431"/>
                    <a:pt x="17099" y="17676"/>
                    <a:pt x="17852" y="16788"/>
                  </a:cubicBezTo>
                  <a:cubicBezTo>
                    <a:pt x="19183" y="17377"/>
                    <a:pt x="20057" y="17743"/>
                    <a:pt x="20057" y="17743"/>
                  </a:cubicBezTo>
                  <a:lnTo>
                    <a:pt x="21600" y="14657"/>
                  </a:lnTo>
                  <a:cubicBezTo>
                    <a:pt x="21600" y="14657"/>
                    <a:pt x="20851" y="14156"/>
                    <a:pt x="19678" y="13405"/>
                  </a:cubicBezTo>
                  <a:cubicBezTo>
                    <a:pt x="20005" y="12296"/>
                    <a:pt x="20130" y="11120"/>
                    <a:pt x="20016" y="993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480" tIns="53480" rIns="53480" bIns="5348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95" name="Shape 34248">
              <a:extLst>
                <a:ext uri="{FF2B5EF4-FFF2-40B4-BE49-F238E27FC236}">
                  <a16:creationId xmlns:a16="http://schemas.microsoft.com/office/drawing/2014/main" id="{42D9077F-6D0D-4AD9-9F82-313EE69A4F55}"/>
                </a:ext>
              </a:extLst>
            </p:cNvPr>
            <p:cNvSpPr/>
            <p:nvPr/>
          </p:nvSpPr>
          <p:spPr>
            <a:xfrm>
              <a:off x="11187068" y="11262359"/>
              <a:ext cx="266020" cy="249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8" y="5409"/>
                  </a:moveTo>
                  <a:cubicBezTo>
                    <a:pt x="8423" y="3519"/>
                    <a:pt x="7212" y="1948"/>
                    <a:pt x="5946" y="1906"/>
                  </a:cubicBezTo>
                  <a:lnTo>
                    <a:pt x="5894" y="1906"/>
                  </a:lnTo>
                  <a:cubicBezTo>
                    <a:pt x="5447" y="1906"/>
                    <a:pt x="5049" y="2111"/>
                    <a:pt x="4743" y="2498"/>
                  </a:cubicBezTo>
                  <a:cubicBezTo>
                    <a:pt x="4271" y="3097"/>
                    <a:pt x="4073" y="4045"/>
                    <a:pt x="4198" y="5100"/>
                  </a:cubicBezTo>
                  <a:cubicBezTo>
                    <a:pt x="4418" y="6988"/>
                    <a:pt x="5656" y="8619"/>
                    <a:pt x="6897" y="8662"/>
                  </a:cubicBezTo>
                  <a:lnTo>
                    <a:pt x="6916" y="8662"/>
                  </a:lnTo>
                  <a:cubicBezTo>
                    <a:pt x="7385" y="8662"/>
                    <a:pt x="7778" y="8457"/>
                    <a:pt x="8085" y="8070"/>
                  </a:cubicBezTo>
                  <a:cubicBezTo>
                    <a:pt x="8561" y="7463"/>
                    <a:pt x="8773" y="6468"/>
                    <a:pt x="8648" y="5409"/>
                  </a:cubicBezTo>
                  <a:cubicBezTo>
                    <a:pt x="8648" y="5409"/>
                    <a:pt x="8648" y="5409"/>
                    <a:pt x="8648" y="5409"/>
                  </a:cubicBezTo>
                  <a:close/>
                  <a:moveTo>
                    <a:pt x="2967" y="16668"/>
                  </a:moveTo>
                  <a:cubicBezTo>
                    <a:pt x="2967" y="18299"/>
                    <a:pt x="4433" y="19576"/>
                    <a:pt x="6303" y="19576"/>
                  </a:cubicBezTo>
                  <a:cubicBezTo>
                    <a:pt x="8773" y="19576"/>
                    <a:pt x="10022" y="18631"/>
                    <a:pt x="10022" y="16763"/>
                  </a:cubicBezTo>
                  <a:cubicBezTo>
                    <a:pt x="10022" y="16587"/>
                    <a:pt x="10003" y="16402"/>
                    <a:pt x="9965" y="16220"/>
                  </a:cubicBezTo>
                  <a:cubicBezTo>
                    <a:pt x="9800" y="15495"/>
                    <a:pt x="9201" y="15043"/>
                    <a:pt x="8298" y="14355"/>
                  </a:cubicBezTo>
                  <a:cubicBezTo>
                    <a:pt x="8173" y="14263"/>
                    <a:pt x="8044" y="14164"/>
                    <a:pt x="7911" y="14063"/>
                  </a:cubicBezTo>
                  <a:cubicBezTo>
                    <a:pt x="7520" y="13931"/>
                    <a:pt x="7106" y="13857"/>
                    <a:pt x="6683" y="13855"/>
                  </a:cubicBezTo>
                  <a:lnTo>
                    <a:pt x="6629" y="13852"/>
                  </a:lnTo>
                  <a:cubicBezTo>
                    <a:pt x="4680" y="13852"/>
                    <a:pt x="2967" y="15167"/>
                    <a:pt x="2967" y="16668"/>
                  </a:cubicBezTo>
                  <a:cubicBezTo>
                    <a:pt x="2967" y="16668"/>
                    <a:pt x="2967" y="16668"/>
                    <a:pt x="2967" y="16668"/>
                  </a:cubicBezTo>
                  <a:close/>
                  <a:moveTo>
                    <a:pt x="12670" y="907"/>
                  </a:moveTo>
                  <a:lnTo>
                    <a:pt x="11388" y="1940"/>
                  </a:lnTo>
                  <a:cubicBezTo>
                    <a:pt x="11312" y="2002"/>
                    <a:pt x="11218" y="2035"/>
                    <a:pt x="11123" y="2035"/>
                  </a:cubicBezTo>
                  <a:lnTo>
                    <a:pt x="10665" y="2035"/>
                  </a:lnTo>
                  <a:cubicBezTo>
                    <a:pt x="11255" y="2824"/>
                    <a:pt x="11605" y="3949"/>
                    <a:pt x="11605" y="5219"/>
                  </a:cubicBezTo>
                  <a:cubicBezTo>
                    <a:pt x="11605" y="6615"/>
                    <a:pt x="10968" y="7937"/>
                    <a:pt x="9814" y="8945"/>
                  </a:cubicBezTo>
                  <a:cubicBezTo>
                    <a:pt x="8922" y="9717"/>
                    <a:pt x="8887" y="9931"/>
                    <a:pt x="8887" y="10374"/>
                  </a:cubicBezTo>
                  <a:cubicBezTo>
                    <a:pt x="8897" y="10617"/>
                    <a:pt x="9521" y="11409"/>
                    <a:pt x="10204" y="11949"/>
                  </a:cubicBezTo>
                  <a:cubicBezTo>
                    <a:pt x="11803" y="13208"/>
                    <a:pt x="12396" y="14441"/>
                    <a:pt x="12396" y="16503"/>
                  </a:cubicBezTo>
                  <a:cubicBezTo>
                    <a:pt x="12396" y="18652"/>
                    <a:pt x="10930" y="20513"/>
                    <a:pt x="8659" y="21248"/>
                  </a:cubicBezTo>
                  <a:cubicBezTo>
                    <a:pt x="7930" y="21482"/>
                    <a:pt x="7141" y="21600"/>
                    <a:pt x="6315" y="21600"/>
                  </a:cubicBezTo>
                  <a:cubicBezTo>
                    <a:pt x="5396" y="21600"/>
                    <a:pt x="4510" y="21482"/>
                    <a:pt x="3686" y="21251"/>
                  </a:cubicBezTo>
                  <a:cubicBezTo>
                    <a:pt x="2090" y="20802"/>
                    <a:pt x="908" y="19953"/>
                    <a:pt x="358" y="18858"/>
                  </a:cubicBezTo>
                  <a:cubicBezTo>
                    <a:pt x="122" y="18382"/>
                    <a:pt x="0" y="17877"/>
                    <a:pt x="0" y="17354"/>
                  </a:cubicBezTo>
                  <a:cubicBezTo>
                    <a:pt x="0" y="16815"/>
                    <a:pt x="117" y="16269"/>
                    <a:pt x="344" y="15728"/>
                  </a:cubicBezTo>
                  <a:cubicBezTo>
                    <a:pt x="1219" y="13652"/>
                    <a:pt x="3526" y="12256"/>
                    <a:pt x="6079" y="12256"/>
                  </a:cubicBezTo>
                  <a:cubicBezTo>
                    <a:pt x="6106" y="12256"/>
                    <a:pt x="6130" y="12256"/>
                    <a:pt x="6152" y="12256"/>
                  </a:cubicBezTo>
                  <a:cubicBezTo>
                    <a:pt x="5946" y="11848"/>
                    <a:pt x="5843" y="11429"/>
                    <a:pt x="5843" y="10984"/>
                  </a:cubicBezTo>
                  <a:cubicBezTo>
                    <a:pt x="5843" y="10764"/>
                    <a:pt x="5870" y="10538"/>
                    <a:pt x="5924" y="10311"/>
                  </a:cubicBezTo>
                  <a:cubicBezTo>
                    <a:pt x="3244" y="10243"/>
                    <a:pt x="1238" y="8057"/>
                    <a:pt x="1238" y="5179"/>
                  </a:cubicBezTo>
                  <a:cubicBezTo>
                    <a:pt x="1238" y="3144"/>
                    <a:pt x="2699" y="1162"/>
                    <a:pt x="4786" y="362"/>
                  </a:cubicBezTo>
                  <a:cubicBezTo>
                    <a:pt x="5412" y="121"/>
                    <a:pt x="6049" y="0"/>
                    <a:pt x="6675" y="0"/>
                  </a:cubicBezTo>
                  <a:lnTo>
                    <a:pt x="12404" y="0"/>
                  </a:lnTo>
                  <a:cubicBezTo>
                    <a:pt x="12599" y="0"/>
                    <a:pt x="12772" y="139"/>
                    <a:pt x="12833" y="347"/>
                  </a:cubicBezTo>
                  <a:cubicBezTo>
                    <a:pt x="12895" y="553"/>
                    <a:pt x="12827" y="781"/>
                    <a:pt x="12670" y="907"/>
                  </a:cubicBezTo>
                  <a:cubicBezTo>
                    <a:pt x="12670" y="907"/>
                    <a:pt x="12670" y="907"/>
                    <a:pt x="12670" y="907"/>
                  </a:cubicBezTo>
                  <a:close/>
                  <a:moveTo>
                    <a:pt x="21151" y="10807"/>
                  </a:moveTo>
                  <a:lnTo>
                    <a:pt x="17892" y="10807"/>
                  </a:lnTo>
                  <a:lnTo>
                    <a:pt x="17892" y="14433"/>
                  </a:lnTo>
                  <a:cubicBezTo>
                    <a:pt x="17892" y="14711"/>
                    <a:pt x="17691" y="14934"/>
                    <a:pt x="17443" y="14934"/>
                  </a:cubicBezTo>
                  <a:lnTo>
                    <a:pt x="16515" y="14934"/>
                  </a:lnTo>
                  <a:cubicBezTo>
                    <a:pt x="16266" y="14934"/>
                    <a:pt x="16063" y="14711"/>
                    <a:pt x="16063" y="14433"/>
                  </a:cubicBezTo>
                  <a:lnTo>
                    <a:pt x="16063" y="10807"/>
                  </a:lnTo>
                  <a:lnTo>
                    <a:pt x="12808" y="10807"/>
                  </a:lnTo>
                  <a:cubicBezTo>
                    <a:pt x="12559" y="10807"/>
                    <a:pt x="12355" y="10582"/>
                    <a:pt x="12355" y="10305"/>
                  </a:cubicBezTo>
                  <a:lnTo>
                    <a:pt x="12355" y="9273"/>
                  </a:lnTo>
                  <a:cubicBezTo>
                    <a:pt x="12355" y="8994"/>
                    <a:pt x="12559" y="8769"/>
                    <a:pt x="12808" y="8769"/>
                  </a:cubicBezTo>
                  <a:lnTo>
                    <a:pt x="16063" y="8769"/>
                  </a:lnTo>
                  <a:lnTo>
                    <a:pt x="16063" y="5144"/>
                  </a:lnTo>
                  <a:cubicBezTo>
                    <a:pt x="16063" y="4869"/>
                    <a:pt x="16266" y="4643"/>
                    <a:pt x="16515" y="4643"/>
                  </a:cubicBezTo>
                  <a:lnTo>
                    <a:pt x="17443" y="4643"/>
                  </a:lnTo>
                  <a:cubicBezTo>
                    <a:pt x="17691" y="4643"/>
                    <a:pt x="17892" y="4869"/>
                    <a:pt x="17892" y="5144"/>
                  </a:cubicBezTo>
                  <a:lnTo>
                    <a:pt x="17892" y="8769"/>
                  </a:lnTo>
                  <a:lnTo>
                    <a:pt x="21151" y="8769"/>
                  </a:lnTo>
                  <a:cubicBezTo>
                    <a:pt x="21396" y="8769"/>
                    <a:pt x="21600" y="8994"/>
                    <a:pt x="21600" y="9273"/>
                  </a:cubicBezTo>
                  <a:lnTo>
                    <a:pt x="21600" y="10305"/>
                  </a:lnTo>
                  <a:cubicBezTo>
                    <a:pt x="21600" y="10582"/>
                    <a:pt x="21396" y="10807"/>
                    <a:pt x="21151" y="10807"/>
                  </a:cubicBezTo>
                  <a:cubicBezTo>
                    <a:pt x="21151" y="10807"/>
                    <a:pt x="21151" y="10807"/>
                    <a:pt x="21151" y="1080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96" name="Shape 34249">
              <a:extLst>
                <a:ext uri="{FF2B5EF4-FFF2-40B4-BE49-F238E27FC236}">
                  <a16:creationId xmlns:a16="http://schemas.microsoft.com/office/drawing/2014/main" id="{F45D33BA-B5E8-4011-90CF-07B17375E445}"/>
                </a:ext>
              </a:extLst>
            </p:cNvPr>
            <p:cNvSpPr/>
            <p:nvPr/>
          </p:nvSpPr>
          <p:spPr>
            <a:xfrm>
              <a:off x="11097651" y="11556529"/>
              <a:ext cx="363722" cy="48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9"/>
                  </a:moveTo>
                  <a:lnTo>
                    <a:pt x="7526" y="11318"/>
                  </a:lnTo>
                  <a:lnTo>
                    <a:pt x="10639" y="10027"/>
                  </a:lnTo>
                  <a:lnTo>
                    <a:pt x="6735" y="4831"/>
                  </a:lnTo>
                  <a:cubicBezTo>
                    <a:pt x="7186" y="4822"/>
                    <a:pt x="7638" y="4734"/>
                    <a:pt x="8042" y="4542"/>
                  </a:cubicBezTo>
                  <a:cubicBezTo>
                    <a:pt x="8843" y="4160"/>
                    <a:pt x="9286" y="3488"/>
                    <a:pt x="9338" y="2779"/>
                  </a:cubicBezTo>
                  <a:cubicBezTo>
                    <a:pt x="9343" y="2717"/>
                    <a:pt x="9344" y="2654"/>
                    <a:pt x="9343" y="2591"/>
                  </a:cubicBezTo>
                  <a:cubicBezTo>
                    <a:pt x="10859" y="2532"/>
                    <a:pt x="12290" y="2713"/>
                    <a:pt x="13557" y="3159"/>
                  </a:cubicBezTo>
                  <a:cubicBezTo>
                    <a:pt x="15647" y="3894"/>
                    <a:pt x="17171" y="5277"/>
                    <a:pt x="17964" y="7158"/>
                  </a:cubicBezTo>
                  <a:cubicBezTo>
                    <a:pt x="19200" y="10089"/>
                    <a:pt x="17878" y="13269"/>
                    <a:pt x="14770" y="15143"/>
                  </a:cubicBezTo>
                  <a:lnTo>
                    <a:pt x="13545" y="13629"/>
                  </a:lnTo>
                  <a:lnTo>
                    <a:pt x="15711" y="12662"/>
                  </a:lnTo>
                  <a:lnTo>
                    <a:pt x="15100" y="11906"/>
                  </a:lnTo>
                  <a:lnTo>
                    <a:pt x="7202" y="15433"/>
                  </a:lnTo>
                  <a:lnTo>
                    <a:pt x="7813" y="16189"/>
                  </a:lnTo>
                  <a:lnTo>
                    <a:pt x="9983" y="15220"/>
                  </a:lnTo>
                  <a:lnTo>
                    <a:pt x="11972" y="17680"/>
                  </a:lnTo>
                  <a:lnTo>
                    <a:pt x="7432" y="19708"/>
                  </a:lnTo>
                  <a:lnTo>
                    <a:pt x="8961" y="21600"/>
                  </a:lnTo>
                  <a:lnTo>
                    <a:pt x="21600" y="15956"/>
                  </a:lnTo>
                  <a:lnTo>
                    <a:pt x="20070" y="14064"/>
                  </a:lnTo>
                  <a:lnTo>
                    <a:pt x="16905" y="15477"/>
                  </a:lnTo>
                  <a:cubicBezTo>
                    <a:pt x="19819" y="13226"/>
                    <a:pt x="20973" y="9873"/>
                    <a:pt x="19662" y="6762"/>
                  </a:cubicBezTo>
                  <a:cubicBezTo>
                    <a:pt x="18716" y="4520"/>
                    <a:pt x="16868" y="2861"/>
                    <a:pt x="14317" y="1964"/>
                  </a:cubicBezTo>
                  <a:cubicBezTo>
                    <a:pt x="12625" y="1368"/>
                    <a:pt x="10722" y="1151"/>
                    <a:pt x="8713" y="1295"/>
                  </a:cubicBezTo>
                  <a:cubicBezTo>
                    <a:pt x="7813" y="536"/>
                    <a:pt x="6285" y="336"/>
                    <a:pt x="5078" y="875"/>
                  </a:cubicBezTo>
                  <a:cubicBezTo>
                    <a:pt x="4725" y="1032"/>
                    <a:pt x="4440" y="1236"/>
                    <a:pt x="4217" y="1471"/>
                  </a:cubicBezTo>
                  <a:lnTo>
                    <a:pt x="3109" y="0"/>
                  </a:lnTo>
                  <a:lnTo>
                    <a:pt x="0" y="1289"/>
                  </a:lnTo>
                  <a:close/>
                  <a:moveTo>
                    <a:pt x="5994" y="2008"/>
                  </a:moveTo>
                  <a:cubicBezTo>
                    <a:pt x="6453" y="1798"/>
                    <a:pt x="7049" y="1856"/>
                    <a:pt x="7404" y="2156"/>
                  </a:cubicBezTo>
                  <a:cubicBezTo>
                    <a:pt x="7771" y="2467"/>
                    <a:pt x="7762" y="2932"/>
                    <a:pt x="7387" y="3235"/>
                  </a:cubicBezTo>
                  <a:cubicBezTo>
                    <a:pt x="7313" y="3300"/>
                    <a:pt x="7226" y="3359"/>
                    <a:pt x="7123" y="3405"/>
                  </a:cubicBezTo>
                  <a:cubicBezTo>
                    <a:pt x="6605" y="3637"/>
                    <a:pt x="5928" y="3511"/>
                    <a:pt x="5619" y="3126"/>
                  </a:cubicBezTo>
                  <a:cubicBezTo>
                    <a:pt x="5309" y="2742"/>
                    <a:pt x="5480" y="2244"/>
                    <a:pt x="5994" y="200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97" name="Shape 34250">
              <a:extLst>
                <a:ext uri="{FF2B5EF4-FFF2-40B4-BE49-F238E27FC236}">
                  <a16:creationId xmlns:a16="http://schemas.microsoft.com/office/drawing/2014/main" id="{D9C9B21C-83F4-45E0-87E4-739F1D52B861}"/>
                </a:ext>
              </a:extLst>
            </p:cNvPr>
            <p:cNvSpPr/>
            <p:nvPr/>
          </p:nvSpPr>
          <p:spPr>
            <a:xfrm>
              <a:off x="11475026" y="12061751"/>
              <a:ext cx="218222" cy="281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287" extrusionOk="0">
                  <a:moveTo>
                    <a:pt x="8719" y="13902"/>
                  </a:moveTo>
                  <a:cubicBezTo>
                    <a:pt x="8086" y="16090"/>
                    <a:pt x="7465" y="18199"/>
                    <a:pt x="6111" y="19862"/>
                  </a:cubicBezTo>
                  <a:cubicBezTo>
                    <a:pt x="5699" y="20370"/>
                    <a:pt x="5281" y="21012"/>
                    <a:pt x="4573" y="21287"/>
                  </a:cubicBezTo>
                  <a:cubicBezTo>
                    <a:pt x="3525" y="17039"/>
                    <a:pt x="5712" y="13464"/>
                    <a:pt x="6579" y="9893"/>
                  </a:cubicBezTo>
                  <a:cubicBezTo>
                    <a:pt x="5475" y="8121"/>
                    <a:pt x="6162" y="5116"/>
                    <a:pt x="8519" y="4777"/>
                  </a:cubicBezTo>
                  <a:cubicBezTo>
                    <a:pt x="11938" y="4282"/>
                    <a:pt x="11037" y="7536"/>
                    <a:pt x="10457" y="9049"/>
                  </a:cubicBezTo>
                  <a:cubicBezTo>
                    <a:pt x="10139" y="9877"/>
                    <a:pt x="9566" y="10671"/>
                    <a:pt x="9654" y="11581"/>
                  </a:cubicBezTo>
                  <a:cubicBezTo>
                    <a:pt x="9843" y="13499"/>
                    <a:pt x="12902" y="13622"/>
                    <a:pt x="14467" y="12636"/>
                  </a:cubicBezTo>
                  <a:cubicBezTo>
                    <a:pt x="16713" y="11223"/>
                    <a:pt x="17361" y="8494"/>
                    <a:pt x="17144" y="6253"/>
                  </a:cubicBezTo>
                  <a:cubicBezTo>
                    <a:pt x="16810" y="2840"/>
                    <a:pt x="11909" y="1143"/>
                    <a:pt x="7583" y="2508"/>
                  </a:cubicBezTo>
                  <a:cubicBezTo>
                    <a:pt x="5355" y="3211"/>
                    <a:pt x="3329" y="4827"/>
                    <a:pt x="3035" y="7202"/>
                  </a:cubicBezTo>
                  <a:cubicBezTo>
                    <a:pt x="2881" y="8453"/>
                    <a:pt x="3214" y="9451"/>
                    <a:pt x="3838" y="10156"/>
                  </a:cubicBezTo>
                  <a:cubicBezTo>
                    <a:pt x="3933" y="10263"/>
                    <a:pt x="4258" y="10453"/>
                    <a:pt x="4305" y="10738"/>
                  </a:cubicBezTo>
                  <a:cubicBezTo>
                    <a:pt x="4403" y="11316"/>
                    <a:pt x="3968" y="11940"/>
                    <a:pt x="3570" y="12371"/>
                  </a:cubicBezTo>
                  <a:cubicBezTo>
                    <a:pt x="1354" y="11867"/>
                    <a:pt x="210" y="10298"/>
                    <a:pt x="26" y="8311"/>
                  </a:cubicBezTo>
                  <a:cubicBezTo>
                    <a:pt x="-390" y="3790"/>
                    <a:pt x="4313" y="350"/>
                    <a:pt x="9854" y="29"/>
                  </a:cubicBezTo>
                  <a:cubicBezTo>
                    <a:pt x="15764" y="-313"/>
                    <a:pt x="20453" y="2380"/>
                    <a:pt x="20886" y="6306"/>
                  </a:cubicBezTo>
                  <a:cubicBezTo>
                    <a:pt x="21210" y="9225"/>
                    <a:pt x="19897" y="12163"/>
                    <a:pt x="17812" y="13743"/>
                  </a:cubicBezTo>
                  <a:cubicBezTo>
                    <a:pt x="16244" y="14931"/>
                    <a:pt x="12913" y="16092"/>
                    <a:pt x="10190" y="14957"/>
                  </a:cubicBezTo>
                  <a:cubicBezTo>
                    <a:pt x="9585" y="14704"/>
                    <a:pt x="9318" y="14397"/>
                    <a:pt x="8719" y="139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98" name="Shape 34251">
              <a:extLst>
                <a:ext uri="{FF2B5EF4-FFF2-40B4-BE49-F238E27FC236}">
                  <a16:creationId xmlns:a16="http://schemas.microsoft.com/office/drawing/2014/main" id="{8A77E14F-3DF4-4167-8B8E-EE75F00C1B3A}"/>
                </a:ext>
              </a:extLst>
            </p:cNvPr>
            <p:cNvSpPr/>
            <p:nvPr/>
          </p:nvSpPr>
          <p:spPr>
            <a:xfrm>
              <a:off x="11001064" y="12147982"/>
              <a:ext cx="241994" cy="279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307" y="15970"/>
                  </a:lnTo>
                  <a:lnTo>
                    <a:pt x="6112" y="19464"/>
                  </a:lnTo>
                  <a:cubicBezTo>
                    <a:pt x="6112" y="19464"/>
                    <a:pt x="0" y="21600"/>
                    <a:pt x="0" y="21600"/>
                  </a:cubicBezTo>
                  <a:close/>
                  <a:moveTo>
                    <a:pt x="6773" y="18782"/>
                  </a:moveTo>
                  <a:lnTo>
                    <a:pt x="1968" y="15288"/>
                  </a:lnTo>
                  <a:lnTo>
                    <a:pt x="13737" y="3150"/>
                  </a:lnTo>
                  <a:lnTo>
                    <a:pt x="18545" y="6642"/>
                  </a:lnTo>
                  <a:cubicBezTo>
                    <a:pt x="18545" y="6642"/>
                    <a:pt x="6773" y="18782"/>
                    <a:pt x="6773" y="18782"/>
                  </a:cubicBezTo>
                  <a:close/>
                  <a:moveTo>
                    <a:pt x="19218" y="5946"/>
                  </a:moveTo>
                  <a:lnTo>
                    <a:pt x="14411" y="2455"/>
                  </a:lnTo>
                  <a:lnTo>
                    <a:pt x="16792" y="0"/>
                  </a:lnTo>
                  <a:lnTo>
                    <a:pt x="21600" y="3492"/>
                  </a:lnTo>
                  <a:cubicBezTo>
                    <a:pt x="21600" y="3492"/>
                    <a:pt x="19218" y="5946"/>
                    <a:pt x="19218" y="594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99" name="Shape 34252">
              <a:extLst>
                <a:ext uri="{FF2B5EF4-FFF2-40B4-BE49-F238E27FC236}">
                  <a16:creationId xmlns:a16="http://schemas.microsoft.com/office/drawing/2014/main" id="{F3022715-4B14-4EB9-B359-D64E01256D15}"/>
                </a:ext>
              </a:extLst>
            </p:cNvPr>
            <p:cNvSpPr/>
            <p:nvPr/>
          </p:nvSpPr>
          <p:spPr>
            <a:xfrm>
              <a:off x="11499317" y="12714275"/>
              <a:ext cx="353634" cy="24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29" y="10800"/>
                  </a:moveTo>
                  <a:lnTo>
                    <a:pt x="14850" y="5891"/>
                  </a:lnTo>
                  <a:lnTo>
                    <a:pt x="18865" y="5891"/>
                  </a:lnTo>
                  <a:lnTo>
                    <a:pt x="20250" y="10800"/>
                  </a:lnTo>
                  <a:lnTo>
                    <a:pt x="14829" y="10800"/>
                  </a:lnTo>
                  <a:close/>
                  <a:moveTo>
                    <a:pt x="20250" y="5564"/>
                  </a:moveTo>
                  <a:cubicBezTo>
                    <a:pt x="19879" y="3856"/>
                    <a:pt x="18900" y="3919"/>
                    <a:pt x="18900" y="3919"/>
                  </a:cubicBezTo>
                  <a:lnTo>
                    <a:pt x="13495" y="3919"/>
                  </a:lnTo>
                  <a:lnTo>
                    <a:pt x="13495" y="18655"/>
                  </a:lnTo>
                  <a:lnTo>
                    <a:pt x="15525" y="18655"/>
                  </a:lnTo>
                  <a:cubicBezTo>
                    <a:pt x="15527" y="14736"/>
                    <a:pt x="16734" y="14727"/>
                    <a:pt x="18225" y="14728"/>
                  </a:cubicBezTo>
                  <a:cubicBezTo>
                    <a:pt x="19716" y="14728"/>
                    <a:pt x="20918" y="14757"/>
                    <a:pt x="20924" y="18655"/>
                  </a:cubicBezTo>
                  <a:lnTo>
                    <a:pt x="21600" y="18655"/>
                  </a:lnTo>
                  <a:lnTo>
                    <a:pt x="21600" y="10817"/>
                  </a:lnTo>
                  <a:cubicBezTo>
                    <a:pt x="21600" y="10817"/>
                    <a:pt x="20621" y="7272"/>
                    <a:pt x="20250" y="5564"/>
                  </a:cubicBezTo>
                  <a:close/>
                  <a:moveTo>
                    <a:pt x="12690" y="1964"/>
                  </a:moveTo>
                  <a:lnTo>
                    <a:pt x="12690" y="18655"/>
                  </a:lnTo>
                  <a:lnTo>
                    <a:pt x="6750" y="18655"/>
                  </a:lnTo>
                  <a:cubicBezTo>
                    <a:pt x="6750" y="14728"/>
                    <a:pt x="5541" y="14728"/>
                    <a:pt x="4050" y="14728"/>
                  </a:cubicBezTo>
                  <a:cubicBezTo>
                    <a:pt x="2559" y="14728"/>
                    <a:pt x="1350" y="14728"/>
                    <a:pt x="1350" y="18655"/>
                  </a:cubicBezTo>
                  <a:lnTo>
                    <a:pt x="0" y="18655"/>
                  </a:lnTo>
                  <a:lnTo>
                    <a:pt x="0" y="1964"/>
                  </a:lnTo>
                  <a:cubicBezTo>
                    <a:pt x="0" y="1421"/>
                    <a:pt x="151" y="931"/>
                    <a:pt x="395" y="575"/>
                  </a:cubicBezTo>
                  <a:cubicBezTo>
                    <a:pt x="640" y="220"/>
                    <a:pt x="977" y="0"/>
                    <a:pt x="1350" y="0"/>
                  </a:cubicBezTo>
                  <a:lnTo>
                    <a:pt x="11340" y="0"/>
                  </a:lnTo>
                  <a:cubicBezTo>
                    <a:pt x="11713" y="0"/>
                    <a:pt x="12050" y="220"/>
                    <a:pt x="12295" y="575"/>
                  </a:cubicBezTo>
                  <a:cubicBezTo>
                    <a:pt x="12539" y="931"/>
                    <a:pt x="12690" y="1421"/>
                    <a:pt x="12690" y="1964"/>
                  </a:cubicBezTo>
                  <a:close/>
                  <a:moveTo>
                    <a:pt x="4050" y="19636"/>
                  </a:moveTo>
                  <a:cubicBezTo>
                    <a:pt x="3677" y="19636"/>
                    <a:pt x="3375" y="19197"/>
                    <a:pt x="3375" y="18655"/>
                  </a:cubicBezTo>
                  <a:cubicBezTo>
                    <a:pt x="3375" y="18112"/>
                    <a:pt x="3677" y="17673"/>
                    <a:pt x="4050" y="17673"/>
                  </a:cubicBezTo>
                  <a:cubicBezTo>
                    <a:pt x="4423" y="17673"/>
                    <a:pt x="4725" y="18112"/>
                    <a:pt x="4725" y="18655"/>
                  </a:cubicBezTo>
                  <a:cubicBezTo>
                    <a:pt x="4725" y="19197"/>
                    <a:pt x="4423" y="19636"/>
                    <a:pt x="4050" y="19636"/>
                  </a:cubicBezTo>
                  <a:close/>
                  <a:moveTo>
                    <a:pt x="4050" y="15709"/>
                  </a:moveTo>
                  <a:cubicBezTo>
                    <a:pt x="2932" y="15709"/>
                    <a:pt x="2025" y="17028"/>
                    <a:pt x="2025" y="18655"/>
                  </a:cubicBezTo>
                  <a:cubicBezTo>
                    <a:pt x="2025" y="20281"/>
                    <a:pt x="2932" y="21600"/>
                    <a:pt x="4050" y="21600"/>
                  </a:cubicBezTo>
                  <a:cubicBezTo>
                    <a:pt x="5168" y="21600"/>
                    <a:pt x="6075" y="20281"/>
                    <a:pt x="6075" y="18655"/>
                  </a:cubicBezTo>
                  <a:cubicBezTo>
                    <a:pt x="6075" y="17028"/>
                    <a:pt x="5168" y="15709"/>
                    <a:pt x="4050" y="15709"/>
                  </a:cubicBezTo>
                  <a:close/>
                  <a:moveTo>
                    <a:pt x="18225" y="19636"/>
                  </a:moveTo>
                  <a:cubicBezTo>
                    <a:pt x="17852" y="19636"/>
                    <a:pt x="17550" y="19197"/>
                    <a:pt x="17550" y="18655"/>
                  </a:cubicBezTo>
                  <a:cubicBezTo>
                    <a:pt x="17550" y="18112"/>
                    <a:pt x="17852" y="17673"/>
                    <a:pt x="18225" y="17673"/>
                  </a:cubicBezTo>
                  <a:cubicBezTo>
                    <a:pt x="18598" y="17673"/>
                    <a:pt x="18900" y="18112"/>
                    <a:pt x="18900" y="18655"/>
                  </a:cubicBezTo>
                  <a:cubicBezTo>
                    <a:pt x="18900" y="19197"/>
                    <a:pt x="18598" y="19636"/>
                    <a:pt x="18225" y="19636"/>
                  </a:cubicBezTo>
                  <a:close/>
                  <a:moveTo>
                    <a:pt x="18225" y="15709"/>
                  </a:moveTo>
                  <a:cubicBezTo>
                    <a:pt x="17107" y="15709"/>
                    <a:pt x="16200" y="17028"/>
                    <a:pt x="16200" y="18655"/>
                  </a:cubicBezTo>
                  <a:cubicBezTo>
                    <a:pt x="16200" y="20281"/>
                    <a:pt x="17107" y="21600"/>
                    <a:pt x="18225" y="21600"/>
                  </a:cubicBezTo>
                  <a:cubicBezTo>
                    <a:pt x="19343" y="21600"/>
                    <a:pt x="20250" y="20281"/>
                    <a:pt x="20250" y="18655"/>
                  </a:cubicBezTo>
                  <a:cubicBezTo>
                    <a:pt x="20250" y="17028"/>
                    <a:pt x="19343" y="15709"/>
                    <a:pt x="18225" y="1570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480" tIns="53480" rIns="53480" bIns="53480" numCol="1" anchor="b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Shape 34253">
              <a:extLst>
                <a:ext uri="{FF2B5EF4-FFF2-40B4-BE49-F238E27FC236}">
                  <a16:creationId xmlns:a16="http://schemas.microsoft.com/office/drawing/2014/main" id="{C148A386-AD2C-4994-A0CA-745F89F64ED6}"/>
                </a:ext>
              </a:extLst>
            </p:cNvPr>
            <p:cNvSpPr/>
            <p:nvPr/>
          </p:nvSpPr>
          <p:spPr>
            <a:xfrm rot="1920000">
              <a:off x="12259440" y="12552699"/>
              <a:ext cx="459460" cy="12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936"/>
                  </a:moveTo>
                  <a:lnTo>
                    <a:pt x="17631" y="5428"/>
                  </a:lnTo>
                  <a:lnTo>
                    <a:pt x="17241" y="21600"/>
                  </a:lnTo>
                  <a:cubicBezTo>
                    <a:pt x="17241" y="21600"/>
                    <a:pt x="21600" y="14936"/>
                    <a:pt x="21600" y="14936"/>
                  </a:cubicBezTo>
                  <a:close/>
                  <a:moveTo>
                    <a:pt x="16506" y="21368"/>
                  </a:moveTo>
                  <a:lnTo>
                    <a:pt x="16896" y="5196"/>
                  </a:lnTo>
                  <a:lnTo>
                    <a:pt x="3794" y="1071"/>
                  </a:lnTo>
                  <a:lnTo>
                    <a:pt x="3401" y="17243"/>
                  </a:lnTo>
                  <a:cubicBezTo>
                    <a:pt x="3401" y="17243"/>
                    <a:pt x="16506" y="21368"/>
                    <a:pt x="16506" y="21368"/>
                  </a:cubicBezTo>
                  <a:close/>
                  <a:moveTo>
                    <a:pt x="2651" y="17004"/>
                  </a:moveTo>
                  <a:lnTo>
                    <a:pt x="3043" y="832"/>
                  </a:lnTo>
                  <a:lnTo>
                    <a:pt x="393" y="0"/>
                  </a:lnTo>
                  <a:lnTo>
                    <a:pt x="0" y="16172"/>
                  </a:lnTo>
                  <a:cubicBezTo>
                    <a:pt x="0" y="16172"/>
                    <a:pt x="2651" y="17004"/>
                    <a:pt x="2651" y="1700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01" name="Shape 34254">
              <a:extLst>
                <a:ext uri="{FF2B5EF4-FFF2-40B4-BE49-F238E27FC236}">
                  <a16:creationId xmlns:a16="http://schemas.microsoft.com/office/drawing/2014/main" id="{76C8F643-22E9-4316-8781-871D9774296B}"/>
                </a:ext>
              </a:extLst>
            </p:cNvPr>
            <p:cNvSpPr/>
            <p:nvPr/>
          </p:nvSpPr>
          <p:spPr>
            <a:xfrm>
              <a:off x="10340903" y="5125500"/>
              <a:ext cx="609452" cy="544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19415" y="16649"/>
                  </a:moveTo>
                  <a:cubicBezTo>
                    <a:pt x="20161" y="16995"/>
                    <a:pt x="20794" y="17015"/>
                    <a:pt x="20797" y="18016"/>
                  </a:cubicBezTo>
                  <a:lnTo>
                    <a:pt x="21600" y="21484"/>
                  </a:lnTo>
                  <a:lnTo>
                    <a:pt x="0" y="21484"/>
                  </a:lnTo>
                  <a:cubicBezTo>
                    <a:pt x="91" y="20771"/>
                    <a:pt x="349" y="19060"/>
                    <a:pt x="573" y="18136"/>
                  </a:cubicBezTo>
                  <a:cubicBezTo>
                    <a:pt x="679" y="17700"/>
                    <a:pt x="1212" y="16975"/>
                    <a:pt x="2036" y="16624"/>
                  </a:cubicBezTo>
                  <a:cubicBezTo>
                    <a:pt x="4050" y="15766"/>
                    <a:pt x="6877" y="14370"/>
                    <a:pt x="7251" y="13724"/>
                  </a:cubicBezTo>
                  <a:cubicBezTo>
                    <a:pt x="7484" y="13323"/>
                    <a:pt x="7579" y="13743"/>
                    <a:pt x="7681" y="13421"/>
                  </a:cubicBezTo>
                  <a:cubicBezTo>
                    <a:pt x="7916" y="12679"/>
                    <a:pt x="7968" y="11587"/>
                    <a:pt x="7968" y="11587"/>
                  </a:cubicBezTo>
                  <a:cubicBezTo>
                    <a:pt x="7848" y="11494"/>
                    <a:pt x="7572" y="10786"/>
                    <a:pt x="7434" y="10117"/>
                  </a:cubicBezTo>
                  <a:cubicBezTo>
                    <a:pt x="7387" y="9891"/>
                    <a:pt x="7082" y="9884"/>
                    <a:pt x="6846" y="8995"/>
                  </a:cubicBezTo>
                  <a:cubicBezTo>
                    <a:pt x="6653" y="8263"/>
                    <a:pt x="6425" y="7272"/>
                    <a:pt x="6518" y="6932"/>
                  </a:cubicBezTo>
                  <a:cubicBezTo>
                    <a:pt x="6566" y="6758"/>
                    <a:pt x="6695" y="6822"/>
                    <a:pt x="6716" y="6831"/>
                  </a:cubicBezTo>
                  <a:cubicBezTo>
                    <a:pt x="6697" y="6706"/>
                    <a:pt x="6673" y="6705"/>
                    <a:pt x="6649" y="6531"/>
                  </a:cubicBezTo>
                  <a:cubicBezTo>
                    <a:pt x="6603" y="6199"/>
                    <a:pt x="6428" y="5653"/>
                    <a:pt x="6414" y="5330"/>
                  </a:cubicBezTo>
                  <a:cubicBezTo>
                    <a:pt x="6302" y="2941"/>
                    <a:pt x="6814" y="1517"/>
                    <a:pt x="7802" y="834"/>
                  </a:cubicBezTo>
                  <a:cubicBezTo>
                    <a:pt x="8064" y="653"/>
                    <a:pt x="9136" y="145"/>
                    <a:pt x="9462" y="64"/>
                  </a:cubicBezTo>
                  <a:cubicBezTo>
                    <a:pt x="10187" y="-116"/>
                    <a:pt x="11659" y="109"/>
                    <a:pt x="12338" y="443"/>
                  </a:cubicBezTo>
                  <a:cubicBezTo>
                    <a:pt x="14203" y="1346"/>
                    <a:pt x="14766" y="2285"/>
                    <a:pt x="14624" y="5330"/>
                  </a:cubicBezTo>
                  <a:cubicBezTo>
                    <a:pt x="14599" y="5877"/>
                    <a:pt x="14486" y="6618"/>
                    <a:pt x="14433" y="6945"/>
                  </a:cubicBezTo>
                  <a:cubicBezTo>
                    <a:pt x="14521" y="6860"/>
                    <a:pt x="14606" y="6807"/>
                    <a:pt x="14679" y="6813"/>
                  </a:cubicBezTo>
                  <a:cubicBezTo>
                    <a:pt x="14982" y="6833"/>
                    <a:pt x="14696" y="8105"/>
                    <a:pt x="14460" y="8995"/>
                  </a:cubicBezTo>
                  <a:cubicBezTo>
                    <a:pt x="14225" y="9884"/>
                    <a:pt x="13904" y="9888"/>
                    <a:pt x="13872" y="10117"/>
                  </a:cubicBezTo>
                  <a:cubicBezTo>
                    <a:pt x="13761" y="10901"/>
                    <a:pt x="13490" y="11361"/>
                    <a:pt x="13347" y="11576"/>
                  </a:cubicBezTo>
                  <a:cubicBezTo>
                    <a:pt x="13347" y="11576"/>
                    <a:pt x="13436" y="12775"/>
                    <a:pt x="13704" y="13449"/>
                  </a:cubicBezTo>
                  <a:cubicBezTo>
                    <a:pt x="13812" y="13730"/>
                    <a:pt x="13931" y="13430"/>
                    <a:pt x="14102" y="13742"/>
                  </a:cubicBezTo>
                  <a:cubicBezTo>
                    <a:pt x="14018" y="13588"/>
                    <a:pt x="14272" y="14339"/>
                    <a:pt x="15405" y="14858"/>
                  </a:cubicBezTo>
                  <a:cubicBezTo>
                    <a:pt x="17512" y="15825"/>
                    <a:pt x="18500" y="16226"/>
                    <a:pt x="19415" y="1664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02" name="Shape 34255">
              <a:extLst>
                <a:ext uri="{FF2B5EF4-FFF2-40B4-BE49-F238E27FC236}">
                  <a16:creationId xmlns:a16="http://schemas.microsoft.com/office/drawing/2014/main" id="{79770BEF-6BB3-4ECC-9A05-ADAC21A6B36A}"/>
                </a:ext>
              </a:extLst>
            </p:cNvPr>
            <p:cNvSpPr/>
            <p:nvPr/>
          </p:nvSpPr>
          <p:spPr>
            <a:xfrm>
              <a:off x="9854702" y="4803941"/>
              <a:ext cx="502982" cy="45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9" h="20716" extrusionOk="0">
                  <a:moveTo>
                    <a:pt x="19071" y="18146"/>
                  </a:moveTo>
                  <a:cubicBezTo>
                    <a:pt x="20183" y="16314"/>
                    <a:pt x="19749" y="13820"/>
                    <a:pt x="18102" y="12586"/>
                  </a:cubicBezTo>
                  <a:cubicBezTo>
                    <a:pt x="17662" y="12256"/>
                    <a:pt x="17178" y="12053"/>
                    <a:pt x="16685" y="11962"/>
                  </a:cubicBezTo>
                  <a:lnTo>
                    <a:pt x="16672" y="15889"/>
                  </a:lnTo>
                  <a:cubicBezTo>
                    <a:pt x="16671" y="16166"/>
                    <a:pt x="16469" y="16390"/>
                    <a:pt x="16220" y="16389"/>
                  </a:cubicBezTo>
                  <a:cubicBezTo>
                    <a:pt x="15971" y="16388"/>
                    <a:pt x="15770" y="16164"/>
                    <a:pt x="15771" y="15887"/>
                  </a:cubicBezTo>
                  <a:lnTo>
                    <a:pt x="15784" y="11921"/>
                  </a:lnTo>
                  <a:cubicBezTo>
                    <a:pt x="14735" y="12022"/>
                    <a:pt x="13732" y="12627"/>
                    <a:pt x="13098" y="13672"/>
                  </a:cubicBezTo>
                  <a:cubicBezTo>
                    <a:pt x="11985" y="15504"/>
                    <a:pt x="12420" y="17998"/>
                    <a:pt x="14067" y="19232"/>
                  </a:cubicBezTo>
                  <a:cubicBezTo>
                    <a:pt x="15713" y="20465"/>
                    <a:pt x="17958" y="19979"/>
                    <a:pt x="19071" y="18146"/>
                  </a:cubicBezTo>
                  <a:close/>
                  <a:moveTo>
                    <a:pt x="16740" y="7857"/>
                  </a:moveTo>
                  <a:lnTo>
                    <a:pt x="15291" y="6772"/>
                  </a:lnTo>
                  <a:cubicBezTo>
                    <a:pt x="15127" y="6649"/>
                    <a:pt x="15015" y="6369"/>
                    <a:pt x="15043" y="6151"/>
                  </a:cubicBezTo>
                  <a:lnTo>
                    <a:pt x="15275" y="4322"/>
                  </a:lnTo>
                  <a:lnTo>
                    <a:pt x="11975" y="5321"/>
                  </a:lnTo>
                  <a:cubicBezTo>
                    <a:pt x="11975" y="5321"/>
                    <a:pt x="12203" y="5706"/>
                    <a:pt x="12483" y="6179"/>
                  </a:cubicBezTo>
                  <a:lnTo>
                    <a:pt x="16109" y="8895"/>
                  </a:lnTo>
                  <a:cubicBezTo>
                    <a:pt x="16109" y="8895"/>
                    <a:pt x="16740" y="7857"/>
                    <a:pt x="16740" y="7857"/>
                  </a:cubicBezTo>
                  <a:close/>
                  <a:moveTo>
                    <a:pt x="15093" y="9342"/>
                  </a:moveTo>
                  <a:lnTo>
                    <a:pt x="13604" y="8227"/>
                  </a:lnTo>
                  <a:cubicBezTo>
                    <a:pt x="13647" y="8494"/>
                    <a:pt x="13599" y="8776"/>
                    <a:pt x="13458" y="9008"/>
                  </a:cubicBezTo>
                  <a:lnTo>
                    <a:pt x="13459" y="9008"/>
                  </a:lnTo>
                  <a:cubicBezTo>
                    <a:pt x="13459" y="9008"/>
                    <a:pt x="13042" y="9692"/>
                    <a:pt x="12523" y="10542"/>
                  </a:cubicBezTo>
                  <a:cubicBezTo>
                    <a:pt x="12523" y="10542"/>
                    <a:pt x="15093" y="9342"/>
                    <a:pt x="15093" y="9342"/>
                  </a:cubicBezTo>
                  <a:close/>
                  <a:moveTo>
                    <a:pt x="11619" y="8259"/>
                  </a:moveTo>
                  <a:cubicBezTo>
                    <a:pt x="11619" y="8259"/>
                    <a:pt x="10321" y="6315"/>
                    <a:pt x="9704" y="5383"/>
                  </a:cubicBezTo>
                  <a:lnTo>
                    <a:pt x="8507" y="5869"/>
                  </a:lnTo>
                  <a:cubicBezTo>
                    <a:pt x="8769" y="6978"/>
                    <a:pt x="8675" y="8186"/>
                    <a:pt x="8184" y="9262"/>
                  </a:cubicBezTo>
                  <a:lnTo>
                    <a:pt x="10126" y="10718"/>
                  </a:lnTo>
                  <a:cubicBezTo>
                    <a:pt x="10126" y="10718"/>
                    <a:pt x="11619" y="8259"/>
                    <a:pt x="11619" y="8259"/>
                  </a:cubicBezTo>
                  <a:close/>
                  <a:moveTo>
                    <a:pt x="7096" y="9656"/>
                  </a:moveTo>
                  <a:lnTo>
                    <a:pt x="4125" y="7430"/>
                  </a:lnTo>
                  <a:cubicBezTo>
                    <a:pt x="3919" y="7275"/>
                    <a:pt x="3865" y="6964"/>
                    <a:pt x="4004" y="6735"/>
                  </a:cubicBezTo>
                  <a:cubicBezTo>
                    <a:pt x="4067" y="6631"/>
                    <a:pt x="4159" y="6564"/>
                    <a:pt x="4260" y="6533"/>
                  </a:cubicBezTo>
                  <a:lnTo>
                    <a:pt x="4259" y="6531"/>
                  </a:lnTo>
                  <a:lnTo>
                    <a:pt x="7505" y="5212"/>
                  </a:lnTo>
                  <a:cubicBezTo>
                    <a:pt x="7238" y="4652"/>
                    <a:pt x="6848" y="4155"/>
                    <a:pt x="6343" y="3777"/>
                  </a:cubicBezTo>
                  <a:cubicBezTo>
                    <a:pt x="4697" y="2543"/>
                    <a:pt x="2452" y="3030"/>
                    <a:pt x="1339" y="4862"/>
                  </a:cubicBezTo>
                  <a:cubicBezTo>
                    <a:pt x="227" y="6694"/>
                    <a:pt x="661" y="9188"/>
                    <a:pt x="2308" y="10422"/>
                  </a:cubicBezTo>
                  <a:cubicBezTo>
                    <a:pt x="3854" y="11580"/>
                    <a:pt x="5928" y="11221"/>
                    <a:pt x="7096" y="9656"/>
                  </a:cubicBezTo>
                  <a:close/>
                  <a:moveTo>
                    <a:pt x="5362" y="7148"/>
                  </a:moveTo>
                  <a:lnTo>
                    <a:pt x="7578" y="8808"/>
                  </a:lnTo>
                  <a:cubicBezTo>
                    <a:pt x="7940" y="7960"/>
                    <a:pt x="8013" y="7021"/>
                    <a:pt x="7822" y="6148"/>
                  </a:cubicBezTo>
                  <a:cubicBezTo>
                    <a:pt x="7822" y="6148"/>
                    <a:pt x="5362" y="7148"/>
                    <a:pt x="5362" y="7148"/>
                  </a:cubicBezTo>
                  <a:close/>
                  <a:moveTo>
                    <a:pt x="19668" y="18594"/>
                  </a:moveTo>
                  <a:cubicBezTo>
                    <a:pt x="18331" y="20796"/>
                    <a:pt x="15642" y="21379"/>
                    <a:pt x="13663" y="19896"/>
                  </a:cubicBezTo>
                  <a:cubicBezTo>
                    <a:pt x="11684" y="18413"/>
                    <a:pt x="11164" y="15426"/>
                    <a:pt x="12501" y="13224"/>
                  </a:cubicBezTo>
                  <a:cubicBezTo>
                    <a:pt x="13276" y="11948"/>
                    <a:pt x="14505" y="11216"/>
                    <a:pt x="15787" y="11115"/>
                  </a:cubicBezTo>
                  <a:lnTo>
                    <a:pt x="15791" y="10101"/>
                  </a:lnTo>
                  <a:lnTo>
                    <a:pt x="11595" y="12059"/>
                  </a:lnTo>
                  <a:cubicBezTo>
                    <a:pt x="11028" y="12983"/>
                    <a:pt x="10547" y="13764"/>
                    <a:pt x="10524" y="13787"/>
                  </a:cubicBezTo>
                  <a:cubicBezTo>
                    <a:pt x="10135" y="14180"/>
                    <a:pt x="9533" y="14149"/>
                    <a:pt x="9180" y="13717"/>
                  </a:cubicBezTo>
                  <a:cubicBezTo>
                    <a:pt x="8879" y="13349"/>
                    <a:pt x="8857" y="12810"/>
                    <a:pt x="9097" y="12415"/>
                  </a:cubicBezTo>
                  <a:lnTo>
                    <a:pt x="9096" y="12414"/>
                  </a:lnTo>
                  <a:lnTo>
                    <a:pt x="9622" y="11548"/>
                  </a:lnTo>
                  <a:lnTo>
                    <a:pt x="7695" y="10105"/>
                  </a:lnTo>
                  <a:cubicBezTo>
                    <a:pt x="6301" y="12039"/>
                    <a:pt x="3783" y="12494"/>
                    <a:pt x="1904" y="11086"/>
                  </a:cubicBezTo>
                  <a:cubicBezTo>
                    <a:pt x="-75" y="9603"/>
                    <a:pt x="-595" y="6616"/>
                    <a:pt x="742" y="4414"/>
                  </a:cubicBezTo>
                  <a:cubicBezTo>
                    <a:pt x="2079" y="2212"/>
                    <a:pt x="4768" y="1629"/>
                    <a:pt x="6747" y="3112"/>
                  </a:cubicBezTo>
                  <a:cubicBezTo>
                    <a:pt x="7383" y="3589"/>
                    <a:pt x="7868" y="4222"/>
                    <a:pt x="8189" y="4933"/>
                  </a:cubicBezTo>
                  <a:lnTo>
                    <a:pt x="9242" y="4506"/>
                  </a:lnTo>
                  <a:cubicBezTo>
                    <a:pt x="9107" y="3945"/>
                    <a:pt x="9252" y="3323"/>
                    <a:pt x="9665" y="2905"/>
                  </a:cubicBezTo>
                  <a:cubicBezTo>
                    <a:pt x="9859" y="2709"/>
                    <a:pt x="10089" y="2584"/>
                    <a:pt x="10328" y="2526"/>
                  </a:cubicBezTo>
                  <a:lnTo>
                    <a:pt x="10328" y="2525"/>
                  </a:lnTo>
                  <a:lnTo>
                    <a:pt x="15055" y="1211"/>
                  </a:lnTo>
                  <a:lnTo>
                    <a:pt x="15055" y="1211"/>
                  </a:lnTo>
                  <a:cubicBezTo>
                    <a:pt x="15587" y="1000"/>
                    <a:pt x="16204" y="1148"/>
                    <a:pt x="16607" y="1641"/>
                  </a:cubicBezTo>
                  <a:cubicBezTo>
                    <a:pt x="16925" y="2031"/>
                    <a:pt x="17037" y="2548"/>
                    <a:pt x="16952" y="3028"/>
                  </a:cubicBezTo>
                  <a:lnTo>
                    <a:pt x="16953" y="3029"/>
                  </a:lnTo>
                  <a:lnTo>
                    <a:pt x="16496" y="5740"/>
                  </a:lnTo>
                  <a:lnTo>
                    <a:pt x="18231" y="7041"/>
                  </a:lnTo>
                  <a:cubicBezTo>
                    <a:pt x="18561" y="7288"/>
                    <a:pt x="18648" y="7786"/>
                    <a:pt x="18425" y="8153"/>
                  </a:cubicBezTo>
                  <a:cubicBezTo>
                    <a:pt x="18217" y="8496"/>
                    <a:pt x="17812" y="8599"/>
                    <a:pt x="17491" y="8409"/>
                  </a:cubicBezTo>
                  <a:lnTo>
                    <a:pt x="16693" y="9723"/>
                  </a:lnTo>
                  <a:lnTo>
                    <a:pt x="16688" y="11148"/>
                  </a:lnTo>
                  <a:cubicBezTo>
                    <a:pt x="17320" y="11245"/>
                    <a:pt x="17941" y="11499"/>
                    <a:pt x="18505" y="11922"/>
                  </a:cubicBezTo>
                  <a:cubicBezTo>
                    <a:pt x="20485" y="13405"/>
                    <a:pt x="21005" y="16392"/>
                    <a:pt x="19668" y="18594"/>
                  </a:cubicBezTo>
                  <a:close/>
                  <a:moveTo>
                    <a:pt x="17732" y="707"/>
                  </a:moveTo>
                  <a:cubicBezTo>
                    <a:pt x="18178" y="-27"/>
                    <a:pt x="19074" y="-221"/>
                    <a:pt x="19734" y="273"/>
                  </a:cubicBezTo>
                  <a:cubicBezTo>
                    <a:pt x="20394" y="767"/>
                    <a:pt x="20567" y="1763"/>
                    <a:pt x="20121" y="2497"/>
                  </a:cubicBezTo>
                  <a:cubicBezTo>
                    <a:pt x="19676" y="3231"/>
                    <a:pt x="18780" y="3426"/>
                    <a:pt x="18120" y="2931"/>
                  </a:cubicBezTo>
                  <a:cubicBezTo>
                    <a:pt x="17460" y="2437"/>
                    <a:pt x="17287" y="1441"/>
                    <a:pt x="17732" y="70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03" name="Shape 34256">
              <a:extLst>
                <a:ext uri="{FF2B5EF4-FFF2-40B4-BE49-F238E27FC236}">
                  <a16:creationId xmlns:a16="http://schemas.microsoft.com/office/drawing/2014/main" id="{98B31FFE-B4C4-4B93-AA2B-F9118DA4694D}"/>
                </a:ext>
              </a:extLst>
            </p:cNvPr>
            <p:cNvSpPr/>
            <p:nvPr/>
          </p:nvSpPr>
          <p:spPr>
            <a:xfrm>
              <a:off x="10882778" y="5040627"/>
              <a:ext cx="347554" cy="3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0" y="307"/>
                  </a:moveTo>
                  <a:lnTo>
                    <a:pt x="120" y="8229"/>
                  </a:lnTo>
                  <a:cubicBezTo>
                    <a:pt x="120" y="8229"/>
                    <a:pt x="1074" y="9367"/>
                    <a:pt x="2052" y="8590"/>
                  </a:cubicBezTo>
                  <a:cubicBezTo>
                    <a:pt x="3133" y="7728"/>
                    <a:pt x="5865" y="7659"/>
                    <a:pt x="5855" y="10716"/>
                  </a:cubicBezTo>
                  <a:cubicBezTo>
                    <a:pt x="5845" y="13772"/>
                    <a:pt x="3624" y="13944"/>
                    <a:pt x="2389" y="13251"/>
                  </a:cubicBezTo>
                  <a:cubicBezTo>
                    <a:pt x="1272" y="12623"/>
                    <a:pt x="199" y="13432"/>
                    <a:pt x="199" y="13432"/>
                  </a:cubicBezTo>
                  <a:lnTo>
                    <a:pt x="323" y="21600"/>
                  </a:lnTo>
                  <a:lnTo>
                    <a:pt x="6451" y="21477"/>
                  </a:lnTo>
                  <a:cubicBezTo>
                    <a:pt x="6451" y="21477"/>
                    <a:pt x="6986" y="20514"/>
                    <a:pt x="6421" y="19495"/>
                  </a:cubicBezTo>
                  <a:cubicBezTo>
                    <a:pt x="5733" y="18260"/>
                    <a:pt x="5615" y="15424"/>
                    <a:pt x="8509" y="15365"/>
                  </a:cubicBezTo>
                  <a:cubicBezTo>
                    <a:pt x="11403" y="15307"/>
                    <a:pt x="11419" y="18067"/>
                    <a:pt x="10615" y="19535"/>
                  </a:cubicBezTo>
                  <a:cubicBezTo>
                    <a:pt x="10013" y="20636"/>
                    <a:pt x="10643" y="21392"/>
                    <a:pt x="10643" y="21392"/>
                  </a:cubicBezTo>
                  <a:lnTo>
                    <a:pt x="15804" y="21289"/>
                  </a:lnTo>
                  <a:cubicBezTo>
                    <a:pt x="15804" y="21289"/>
                    <a:pt x="15557" y="15444"/>
                    <a:pt x="15758" y="13903"/>
                  </a:cubicBezTo>
                  <a:cubicBezTo>
                    <a:pt x="15974" y="12251"/>
                    <a:pt x="17639" y="13349"/>
                    <a:pt x="17948" y="13520"/>
                  </a:cubicBezTo>
                  <a:cubicBezTo>
                    <a:pt x="19729" y="14509"/>
                    <a:pt x="21600" y="13423"/>
                    <a:pt x="21556" y="10521"/>
                  </a:cubicBezTo>
                  <a:cubicBezTo>
                    <a:pt x="21512" y="7619"/>
                    <a:pt x="18822" y="6942"/>
                    <a:pt x="17537" y="8101"/>
                  </a:cubicBezTo>
                  <a:cubicBezTo>
                    <a:pt x="16582" y="8962"/>
                    <a:pt x="15790" y="9114"/>
                    <a:pt x="15630" y="8309"/>
                  </a:cubicBezTo>
                  <a:cubicBezTo>
                    <a:pt x="15257" y="6427"/>
                    <a:pt x="15266" y="0"/>
                    <a:pt x="15266" y="0"/>
                  </a:cubicBezTo>
                  <a:lnTo>
                    <a:pt x="10428" y="97"/>
                  </a:lnTo>
                  <a:cubicBezTo>
                    <a:pt x="10428" y="97"/>
                    <a:pt x="9511" y="1388"/>
                    <a:pt x="10249" y="2454"/>
                  </a:cubicBezTo>
                  <a:cubicBezTo>
                    <a:pt x="11360" y="4059"/>
                    <a:pt x="10780" y="6532"/>
                    <a:pt x="8483" y="6578"/>
                  </a:cubicBezTo>
                  <a:cubicBezTo>
                    <a:pt x="6187" y="6624"/>
                    <a:pt x="5468" y="4417"/>
                    <a:pt x="6490" y="2673"/>
                  </a:cubicBezTo>
                  <a:cubicBezTo>
                    <a:pt x="7062" y="1695"/>
                    <a:pt x="6320" y="191"/>
                    <a:pt x="6320" y="191"/>
                  </a:cubicBezTo>
                  <a:cubicBezTo>
                    <a:pt x="6320" y="191"/>
                    <a:pt x="0" y="307"/>
                    <a:pt x="0" y="30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04" name="Shape 34257">
              <a:extLst>
                <a:ext uri="{FF2B5EF4-FFF2-40B4-BE49-F238E27FC236}">
                  <a16:creationId xmlns:a16="http://schemas.microsoft.com/office/drawing/2014/main" id="{A5B9AACC-F554-4CDA-8638-7967C88C9F27}"/>
                </a:ext>
              </a:extLst>
            </p:cNvPr>
            <p:cNvSpPr/>
            <p:nvPr/>
          </p:nvSpPr>
          <p:spPr>
            <a:xfrm>
              <a:off x="10466323" y="4715507"/>
              <a:ext cx="342888" cy="30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48" extrusionOk="0">
                  <a:moveTo>
                    <a:pt x="1162" y="1839"/>
                  </a:moveTo>
                  <a:cubicBezTo>
                    <a:pt x="454" y="1924"/>
                    <a:pt x="-67" y="2640"/>
                    <a:pt x="7" y="3442"/>
                  </a:cubicBezTo>
                  <a:lnTo>
                    <a:pt x="1557" y="20144"/>
                  </a:lnTo>
                  <a:cubicBezTo>
                    <a:pt x="1631" y="20947"/>
                    <a:pt x="2272" y="21524"/>
                    <a:pt x="2980" y="21440"/>
                  </a:cubicBezTo>
                  <a:lnTo>
                    <a:pt x="19632" y="19456"/>
                  </a:lnTo>
                  <a:cubicBezTo>
                    <a:pt x="20339" y="19372"/>
                    <a:pt x="20850" y="18657"/>
                    <a:pt x="20776" y="17855"/>
                  </a:cubicBezTo>
                  <a:lnTo>
                    <a:pt x="20372" y="13497"/>
                  </a:lnTo>
                  <a:lnTo>
                    <a:pt x="15892" y="14031"/>
                  </a:lnTo>
                  <a:cubicBezTo>
                    <a:pt x="15184" y="14115"/>
                    <a:pt x="14553" y="13536"/>
                    <a:pt x="14479" y="12734"/>
                  </a:cubicBezTo>
                  <a:lnTo>
                    <a:pt x="14209" y="9825"/>
                  </a:lnTo>
                  <a:cubicBezTo>
                    <a:pt x="14135" y="9023"/>
                    <a:pt x="14646" y="8308"/>
                    <a:pt x="15353" y="8224"/>
                  </a:cubicBezTo>
                  <a:lnTo>
                    <a:pt x="19833" y="7690"/>
                  </a:lnTo>
                  <a:lnTo>
                    <a:pt x="19497" y="4062"/>
                  </a:lnTo>
                  <a:cubicBezTo>
                    <a:pt x="19422" y="3260"/>
                    <a:pt x="18790" y="2669"/>
                    <a:pt x="18083" y="2754"/>
                  </a:cubicBezTo>
                  <a:lnTo>
                    <a:pt x="17948" y="1305"/>
                  </a:lnTo>
                  <a:cubicBezTo>
                    <a:pt x="17874" y="503"/>
                    <a:pt x="17243" y="-76"/>
                    <a:pt x="16535" y="8"/>
                  </a:cubicBezTo>
                  <a:lnTo>
                    <a:pt x="1162" y="1839"/>
                  </a:lnTo>
                  <a:close/>
                  <a:moveTo>
                    <a:pt x="1930" y="3213"/>
                  </a:moveTo>
                  <a:lnTo>
                    <a:pt x="15381" y="1611"/>
                  </a:lnTo>
                  <a:cubicBezTo>
                    <a:pt x="15381" y="1611"/>
                    <a:pt x="16670" y="1454"/>
                    <a:pt x="16804" y="2906"/>
                  </a:cubicBezTo>
                  <a:lnTo>
                    <a:pt x="2065" y="4661"/>
                  </a:lnTo>
                  <a:cubicBezTo>
                    <a:pt x="1711" y="4704"/>
                    <a:pt x="1401" y="4420"/>
                    <a:pt x="1364" y="4018"/>
                  </a:cubicBezTo>
                  <a:cubicBezTo>
                    <a:pt x="1327" y="3618"/>
                    <a:pt x="1577" y="3255"/>
                    <a:pt x="1930" y="3213"/>
                  </a:cubicBezTo>
                  <a:close/>
                  <a:moveTo>
                    <a:pt x="16055" y="8878"/>
                  </a:moveTo>
                  <a:cubicBezTo>
                    <a:pt x="15347" y="8963"/>
                    <a:pt x="14836" y="9677"/>
                    <a:pt x="14911" y="10479"/>
                  </a:cubicBezTo>
                  <a:lnTo>
                    <a:pt x="15045" y="11928"/>
                  </a:lnTo>
                  <a:cubicBezTo>
                    <a:pt x="15120" y="12730"/>
                    <a:pt x="15751" y="13309"/>
                    <a:pt x="16458" y="13225"/>
                  </a:cubicBezTo>
                  <a:lnTo>
                    <a:pt x="20304" y="12767"/>
                  </a:lnTo>
                  <a:cubicBezTo>
                    <a:pt x="21012" y="12682"/>
                    <a:pt x="21533" y="11966"/>
                    <a:pt x="21459" y="11164"/>
                  </a:cubicBezTo>
                  <a:lnTo>
                    <a:pt x="21324" y="9716"/>
                  </a:lnTo>
                  <a:cubicBezTo>
                    <a:pt x="21250" y="8913"/>
                    <a:pt x="20608" y="8336"/>
                    <a:pt x="19901" y="8420"/>
                  </a:cubicBezTo>
                  <a:lnTo>
                    <a:pt x="16055" y="8878"/>
                  </a:lnTo>
                  <a:close/>
                  <a:moveTo>
                    <a:pt x="16834" y="10250"/>
                  </a:moveTo>
                  <a:cubicBezTo>
                    <a:pt x="17188" y="10208"/>
                    <a:pt x="17508" y="10491"/>
                    <a:pt x="17545" y="10892"/>
                  </a:cubicBezTo>
                  <a:cubicBezTo>
                    <a:pt x="17582" y="11293"/>
                    <a:pt x="17322" y="11657"/>
                    <a:pt x="16968" y="11699"/>
                  </a:cubicBezTo>
                  <a:cubicBezTo>
                    <a:pt x="16614" y="11741"/>
                    <a:pt x="16293" y="11447"/>
                    <a:pt x="16256" y="11046"/>
                  </a:cubicBezTo>
                  <a:cubicBezTo>
                    <a:pt x="16219" y="10644"/>
                    <a:pt x="16480" y="10293"/>
                    <a:pt x="16834" y="1025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05" name="Shape 34258">
              <a:extLst>
                <a:ext uri="{FF2B5EF4-FFF2-40B4-BE49-F238E27FC236}">
                  <a16:creationId xmlns:a16="http://schemas.microsoft.com/office/drawing/2014/main" id="{AA2381FA-E9B8-4146-8A90-8972FB90B28D}"/>
                </a:ext>
              </a:extLst>
            </p:cNvPr>
            <p:cNvSpPr/>
            <p:nvPr/>
          </p:nvSpPr>
          <p:spPr>
            <a:xfrm>
              <a:off x="13456598" y="7929263"/>
              <a:ext cx="368866" cy="32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19415" y="16649"/>
                  </a:moveTo>
                  <a:cubicBezTo>
                    <a:pt x="20161" y="16995"/>
                    <a:pt x="20794" y="17015"/>
                    <a:pt x="20797" y="18016"/>
                  </a:cubicBezTo>
                  <a:lnTo>
                    <a:pt x="21600" y="21484"/>
                  </a:lnTo>
                  <a:lnTo>
                    <a:pt x="0" y="21484"/>
                  </a:lnTo>
                  <a:cubicBezTo>
                    <a:pt x="91" y="20771"/>
                    <a:pt x="349" y="19060"/>
                    <a:pt x="573" y="18136"/>
                  </a:cubicBezTo>
                  <a:cubicBezTo>
                    <a:pt x="679" y="17700"/>
                    <a:pt x="1212" y="16975"/>
                    <a:pt x="2036" y="16624"/>
                  </a:cubicBezTo>
                  <a:cubicBezTo>
                    <a:pt x="4050" y="15766"/>
                    <a:pt x="6877" y="14370"/>
                    <a:pt x="7251" y="13724"/>
                  </a:cubicBezTo>
                  <a:cubicBezTo>
                    <a:pt x="7484" y="13323"/>
                    <a:pt x="7579" y="13743"/>
                    <a:pt x="7681" y="13421"/>
                  </a:cubicBezTo>
                  <a:cubicBezTo>
                    <a:pt x="7916" y="12679"/>
                    <a:pt x="7968" y="11587"/>
                    <a:pt x="7968" y="11587"/>
                  </a:cubicBezTo>
                  <a:cubicBezTo>
                    <a:pt x="7848" y="11494"/>
                    <a:pt x="7572" y="10786"/>
                    <a:pt x="7434" y="10117"/>
                  </a:cubicBezTo>
                  <a:cubicBezTo>
                    <a:pt x="7387" y="9891"/>
                    <a:pt x="7082" y="9884"/>
                    <a:pt x="6846" y="8995"/>
                  </a:cubicBezTo>
                  <a:cubicBezTo>
                    <a:pt x="6653" y="8263"/>
                    <a:pt x="6425" y="7272"/>
                    <a:pt x="6518" y="6932"/>
                  </a:cubicBezTo>
                  <a:cubicBezTo>
                    <a:pt x="6566" y="6758"/>
                    <a:pt x="6695" y="6822"/>
                    <a:pt x="6716" y="6831"/>
                  </a:cubicBezTo>
                  <a:cubicBezTo>
                    <a:pt x="6697" y="6706"/>
                    <a:pt x="6673" y="6705"/>
                    <a:pt x="6649" y="6531"/>
                  </a:cubicBezTo>
                  <a:cubicBezTo>
                    <a:pt x="6603" y="6199"/>
                    <a:pt x="6428" y="5653"/>
                    <a:pt x="6414" y="5330"/>
                  </a:cubicBezTo>
                  <a:cubicBezTo>
                    <a:pt x="6302" y="2941"/>
                    <a:pt x="6814" y="1517"/>
                    <a:pt x="7802" y="834"/>
                  </a:cubicBezTo>
                  <a:cubicBezTo>
                    <a:pt x="8064" y="653"/>
                    <a:pt x="9136" y="145"/>
                    <a:pt x="9462" y="64"/>
                  </a:cubicBezTo>
                  <a:cubicBezTo>
                    <a:pt x="10187" y="-116"/>
                    <a:pt x="11659" y="109"/>
                    <a:pt x="12338" y="443"/>
                  </a:cubicBezTo>
                  <a:cubicBezTo>
                    <a:pt x="14203" y="1346"/>
                    <a:pt x="14766" y="2285"/>
                    <a:pt x="14624" y="5330"/>
                  </a:cubicBezTo>
                  <a:cubicBezTo>
                    <a:pt x="14599" y="5877"/>
                    <a:pt x="14486" y="6618"/>
                    <a:pt x="14433" y="6945"/>
                  </a:cubicBezTo>
                  <a:cubicBezTo>
                    <a:pt x="14521" y="6860"/>
                    <a:pt x="14606" y="6807"/>
                    <a:pt x="14679" y="6813"/>
                  </a:cubicBezTo>
                  <a:cubicBezTo>
                    <a:pt x="14982" y="6833"/>
                    <a:pt x="14696" y="8105"/>
                    <a:pt x="14460" y="8995"/>
                  </a:cubicBezTo>
                  <a:cubicBezTo>
                    <a:pt x="14225" y="9884"/>
                    <a:pt x="13904" y="9888"/>
                    <a:pt x="13872" y="10117"/>
                  </a:cubicBezTo>
                  <a:cubicBezTo>
                    <a:pt x="13761" y="10901"/>
                    <a:pt x="13490" y="11361"/>
                    <a:pt x="13347" y="11576"/>
                  </a:cubicBezTo>
                  <a:cubicBezTo>
                    <a:pt x="13347" y="11576"/>
                    <a:pt x="13436" y="12775"/>
                    <a:pt x="13704" y="13449"/>
                  </a:cubicBezTo>
                  <a:cubicBezTo>
                    <a:pt x="13812" y="13730"/>
                    <a:pt x="13931" y="13430"/>
                    <a:pt x="14102" y="13742"/>
                  </a:cubicBezTo>
                  <a:cubicBezTo>
                    <a:pt x="14018" y="13588"/>
                    <a:pt x="14272" y="14339"/>
                    <a:pt x="15405" y="14858"/>
                  </a:cubicBezTo>
                  <a:cubicBezTo>
                    <a:pt x="17512" y="15825"/>
                    <a:pt x="18500" y="16226"/>
                    <a:pt x="19415" y="1664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06" name="Shape 34259">
              <a:extLst>
                <a:ext uri="{FF2B5EF4-FFF2-40B4-BE49-F238E27FC236}">
                  <a16:creationId xmlns:a16="http://schemas.microsoft.com/office/drawing/2014/main" id="{FF2A62B8-E1F4-4AB7-847C-2851B69025F6}"/>
                </a:ext>
              </a:extLst>
            </p:cNvPr>
            <p:cNvSpPr/>
            <p:nvPr/>
          </p:nvSpPr>
          <p:spPr>
            <a:xfrm>
              <a:off x="12160172" y="6699066"/>
              <a:ext cx="392924" cy="351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19415" y="16649"/>
                  </a:moveTo>
                  <a:cubicBezTo>
                    <a:pt x="20161" y="16995"/>
                    <a:pt x="20794" y="17015"/>
                    <a:pt x="20797" y="18016"/>
                  </a:cubicBezTo>
                  <a:lnTo>
                    <a:pt x="21600" y="21484"/>
                  </a:lnTo>
                  <a:lnTo>
                    <a:pt x="0" y="21484"/>
                  </a:lnTo>
                  <a:cubicBezTo>
                    <a:pt x="91" y="20771"/>
                    <a:pt x="349" y="19060"/>
                    <a:pt x="573" y="18136"/>
                  </a:cubicBezTo>
                  <a:cubicBezTo>
                    <a:pt x="679" y="17700"/>
                    <a:pt x="1212" y="16975"/>
                    <a:pt x="2036" y="16624"/>
                  </a:cubicBezTo>
                  <a:cubicBezTo>
                    <a:pt x="4050" y="15766"/>
                    <a:pt x="6877" y="14370"/>
                    <a:pt x="7251" y="13724"/>
                  </a:cubicBezTo>
                  <a:cubicBezTo>
                    <a:pt x="7484" y="13323"/>
                    <a:pt x="7579" y="13743"/>
                    <a:pt x="7681" y="13421"/>
                  </a:cubicBezTo>
                  <a:cubicBezTo>
                    <a:pt x="7916" y="12679"/>
                    <a:pt x="7968" y="11587"/>
                    <a:pt x="7968" y="11587"/>
                  </a:cubicBezTo>
                  <a:cubicBezTo>
                    <a:pt x="7848" y="11494"/>
                    <a:pt x="7572" y="10786"/>
                    <a:pt x="7434" y="10117"/>
                  </a:cubicBezTo>
                  <a:cubicBezTo>
                    <a:pt x="7387" y="9891"/>
                    <a:pt x="7082" y="9884"/>
                    <a:pt x="6846" y="8995"/>
                  </a:cubicBezTo>
                  <a:cubicBezTo>
                    <a:pt x="6653" y="8263"/>
                    <a:pt x="6425" y="7272"/>
                    <a:pt x="6518" y="6932"/>
                  </a:cubicBezTo>
                  <a:cubicBezTo>
                    <a:pt x="6566" y="6758"/>
                    <a:pt x="6695" y="6822"/>
                    <a:pt x="6716" y="6831"/>
                  </a:cubicBezTo>
                  <a:cubicBezTo>
                    <a:pt x="6697" y="6706"/>
                    <a:pt x="6673" y="6705"/>
                    <a:pt x="6649" y="6531"/>
                  </a:cubicBezTo>
                  <a:cubicBezTo>
                    <a:pt x="6603" y="6199"/>
                    <a:pt x="6428" y="5653"/>
                    <a:pt x="6414" y="5330"/>
                  </a:cubicBezTo>
                  <a:cubicBezTo>
                    <a:pt x="6302" y="2941"/>
                    <a:pt x="6814" y="1517"/>
                    <a:pt x="7802" y="834"/>
                  </a:cubicBezTo>
                  <a:cubicBezTo>
                    <a:pt x="8064" y="653"/>
                    <a:pt x="9136" y="145"/>
                    <a:pt x="9462" y="64"/>
                  </a:cubicBezTo>
                  <a:cubicBezTo>
                    <a:pt x="10187" y="-116"/>
                    <a:pt x="11659" y="109"/>
                    <a:pt x="12338" y="443"/>
                  </a:cubicBezTo>
                  <a:cubicBezTo>
                    <a:pt x="14203" y="1346"/>
                    <a:pt x="14766" y="2285"/>
                    <a:pt x="14624" y="5330"/>
                  </a:cubicBezTo>
                  <a:cubicBezTo>
                    <a:pt x="14599" y="5877"/>
                    <a:pt x="14486" y="6618"/>
                    <a:pt x="14433" y="6945"/>
                  </a:cubicBezTo>
                  <a:cubicBezTo>
                    <a:pt x="14521" y="6860"/>
                    <a:pt x="14606" y="6807"/>
                    <a:pt x="14679" y="6813"/>
                  </a:cubicBezTo>
                  <a:cubicBezTo>
                    <a:pt x="14982" y="6833"/>
                    <a:pt x="14696" y="8105"/>
                    <a:pt x="14460" y="8995"/>
                  </a:cubicBezTo>
                  <a:cubicBezTo>
                    <a:pt x="14225" y="9884"/>
                    <a:pt x="13904" y="9888"/>
                    <a:pt x="13872" y="10117"/>
                  </a:cubicBezTo>
                  <a:cubicBezTo>
                    <a:pt x="13761" y="10901"/>
                    <a:pt x="13490" y="11361"/>
                    <a:pt x="13347" y="11576"/>
                  </a:cubicBezTo>
                  <a:cubicBezTo>
                    <a:pt x="13347" y="11576"/>
                    <a:pt x="13436" y="12775"/>
                    <a:pt x="13704" y="13449"/>
                  </a:cubicBezTo>
                  <a:cubicBezTo>
                    <a:pt x="13812" y="13730"/>
                    <a:pt x="13931" y="13430"/>
                    <a:pt x="14102" y="13742"/>
                  </a:cubicBezTo>
                  <a:cubicBezTo>
                    <a:pt x="14018" y="13588"/>
                    <a:pt x="14272" y="14339"/>
                    <a:pt x="15405" y="14858"/>
                  </a:cubicBezTo>
                  <a:cubicBezTo>
                    <a:pt x="17512" y="15825"/>
                    <a:pt x="18500" y="16226"/>
                    <a:pt x="19415" y="1664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07" name="Shape 34260">
              <a:extLst>
                <a:ext uri="{FF2B5EF4-FFF2-40B4-BE49-F238E27FC236}">
                  <a16:creationId xmlns:a16="http://schemas.microsoft.com/office/drawing/2014/main" id="{BA454D94-D4FD-4FB2-853C-EBC9F582728F}"/>
                </a:ext>
              </a:extLst>
            </p:cNvPr>
            <p:cNvSpPr/>
            <p:nvPr/>
          </p:nvSpPr>
          <p:spPr>
            <a:xfrm>
              <a:off x="10867845" y="10886425"/>
              <a:ext cx="279004" cy="249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19415" y="16649"/>
                  </a:moveTo>
                  <a:cubicBezTo>
                    <a:pt x="20161" y="16995"/>
                    <a:pt x="20794" y="17015"/>
                    <a:pt x="20797" y="18016"/>
                  </a:cubicBezTo>
                  <a:lnTo>
                    <a:pt x="21600" y="21484"/>
                  </a:lnTo>
                  <a:lnTo>
                    <a:pt x="0" y="21484"/>
                  </a:lnTo>
                  <a:cubicBezTo>
                    <a:pt x="91" y="20771"/>
                    <a:pt x="349" y="19060"/>
                    <a:pt x="573" y="18136"/>
                  </a:cubicBezTo>
                  <a:cubicBezTo>
                    <a:pt x="679" y="17700"/>
                    <a:pt x="1212" y="16975"/>
                    <a:pt x="2036" y="16624"/>
                  </a:cubicBezTo>
                  <a:cubicBezTo>
                    <a:pt x="4050" y="15766"/>
                    <a:pt x="6877" y="14370"/>
                    <a:pt x="7251" y="13724"/>
                  </a:cubicBezTo>
                  <a:cubicBezTo>
                    <a:pt x="7484" y="13323"/>
                    <a:pt x="7579" y="13743"/>
                    <a:pt x="7681" y="13421"/>
                  </a:cubicBezTo>
                  <a:cubicBezTo>
                    <a:pt x="7916" y="12679"/>
                    <a:pt x="7968" y="11587"/>
                    <a:pt x="7968" y="11587"/>
                  </a:cubicBezTo>
                  <a:cubicBezTo>
                    <a:pt x="7848" y="11494"/>
                    <a:pt x="7572" y="10786"/>
                    <a:pt x="7434" y="10117"/>
                  </a:cubicBezTo>
                  <a:cubicBezTo>
                    <a:pt x="7387" y="9891"/>
                    <a:pt x="7082" y="9884"/>
                    <a:pt x="6846" y="8995"/>
                  </a:cubicBezTo>
                  <a:cubicBezTo>
                    <a:pt x="6653" y="8263"/>
                    <a:pt x="6425" y="7272"/>
                    <a:pt x="6518" y="6932"/>
                  </a:cubicBezTo>
                  <a:cubicBezTo>
                    <a:pt x="6566" y="6758"/>
                    <a:pt x="6695" y="6822"/>
                    <a:pt x="6716" y="6831"/>
                  </a:cubicBezTo>
                  <a:cubicBezTo>
                    <a:pt x="6697" y="6706"/>
                    <a:pt x="6673" y="6705"/>
                    <a:pt x="6649" y="6531"/>
                  </a:cubicBezTo>
                  <a:cubicBezTo>
                    <a:pt x="6603" y="6199"/>
                    <a:pt x="6428" y="5653"/>
                    <a:pt x="6414" y="5330"/>
                  </a:cubicBezTo>
                  <a:cubicBezTo>
                    <a:pt x="6302" y="2941"/>
                    <a:pt x="6814" y="1517"/>
                    <a:pt x="7802" y="834"/>
                  </a:cubicBezTo>
                  <a:cubicBezTo>
                    <a:pt x="8064" y="653"/>
                    <a:pt x="9136" y="145"/>
                    <a:pt x="9462" y="64"/>
                  </a:cubicBezTo>
                  <a:cubicBezTo>
                    <a:pt x="10187" y="-116"/>
                    <a:pt x="11659" y="109"/>
                    <a:pt x="12338" y="443"/>
                  </a:cubicBezTo>
                  <a:cubicBezTo>
                    <a:pt x="14203" y="1346"/>
                    <a:pt x="14766" y="2285"/>
                    <a:pt x="14624" y="5330"/>
                  </a:cubicBezTo>
                  <a:cubicBezTo>
                    <a:pt x="14599" y="5877"/>
                    <a:pt x="14486" y="6618"/>
                    <a:pt x="14433" y="6945"/>
                  </a:cubicBezTo>
                  <a:cubicBezTo>
                    <a:pt x="14521" y="6860"/>
                    <a:pt x="14606" y="6807"/>
                    <a:pt x="14679" y="6813"/>
                  </a:cubicBezTo>
                  <a:cubicBezTo>
                    <a:pt x="14982" y="6833"/>
                    <a:pt x="14696" y="8105"/>
                    <a:pt x="14460" y="8995"/>
                  </a:cubicBezTo>
                  <a:cubicBezTo>
                    <a:pt x="14225" y="9884"/>
                    <a:pt x="13904" y="9888"/>
                    <a:pt x="13872" y="10117"/>
                  </a:cubicBezTo>
                  <a:cubicBezTo>
                    <a:pt x="13761" y="10901"/>
                    <a:pt x="13490" y="11361"/>
                    <a:pt x="13347" y="11576"/>
                  </a:cubicBezTo>
                  <a:cubicBezTo>
                    <a:pt x="13347" y="11576"/>
                    <a:pt x="13436" y="12775"/>
                    <a:pt x="13704" y="13449"/>
                  </a:cubicBezTo>
                  <a:cubicBezTo>
                    <a:pt x="13812" y="13730"/>
                    <a:pt x="13931" y="13430"/>
                    <a:pt x="14102" y="13742"/>
                  </a:cubicBezTo>
                  <a:cubicBezTo>
                    <a:pt x="14018" y="13588"/>
                    <a:pt x="14272" y="14339"/>
                    <a:pt x="15405" y="14858"/>
                  </a:cubicBezTo>
                  <a:cubicBezTo>
                    <a:pt x="17512" y="15825"/>
                    <a:pt x="18500" y="16226"/>
                    <a:pt x="19415" y="1664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08" name="Shape 34261">
              <a:extLst>
                <a:ext uri="{FF2B5EF4-FFF2-40B4-BE49-F238E27FC236}">
                  <a16:creationId xmlns:a16="http://schemas.microsoft.com/office/drawing/2014/main" id="{F592A09C-3E74-411C-AA5E-154CC0F45C3C}"/>
                </a:ext>
              </a:extLst>
            </p:cNvPr>
            <p:cNvSpPr/>
            <p:nvPr/>
          </p:nvSpPr>
          <p:spPr>
            <a:xfrm>
              <a:off x="12725585" y="12289966"/>
              <a:ext cx="373054" cy="30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59"/>
                  </a:moveTo>
                  <a:cubicBezTo>
                    <a:pt x="20805" y="2994"/>
                    <a:pt x="19949" y="3285"/>
                    <a:pt x="19055" y="3417"/>
                  </a:cubicBezTo>
                  <a:cubicBezTo>
                    <a:pt x="19968" y="2742"/>
                    <a:pt x="20672" y="1676"/>
                    <a:pt x="21003" y="401"/>
                  </a:cubicBezTo>
                  <a:cubicBezTo>
                    <a:pt x="20147" y="1026"/>
                    <a:pt x="19198" y="1478"/>
                    <a:pt x="18187" y="1722"/>
                  </a:cubicBezTo>
                  <a:cubicBezTo>
                    <a:pt x="17379" y="665"/>
                    <a:pt x="16228" y="0"/>
                    <a:pt x="14953" y="0"/>
                  </a:cubicBezTo>
                  <a:cubicBezTo>
                    <a:pt x="12506" y="0"/>
                    <a:pt x="10524" y="2441"/>
                    <a:pt x="10524" y="5454"/>
                  </a:cubicBezTo>
                  <a:cubicBezTo>
                    <a:pt x="10524" y="5881"/>
                    <a:pt x="10561" y="6298"/>
                    <a:pt x="10637" y="6694"/>
                  </a:cubicBezTo>
                  <a:cubicBezTo>
                    <a:pt x="6954" y="6468"/>
                    <a:pt x="3689" y="4296"/>
                    <a:pt x="1504" y="998"/>
                  </a:cubicBezTo>
                  <a:cubicBezTo>
                    <a:pt x="1122" y="1806"/>
                    <a:pt x="903" y="2742"/>
                    <a:pt x="903" y="3739"/>
                  </a:cubicBezTo>
                  <a:cubicBezTo>
                    <a:pt x="903" y="5631"/>
                    <a:pt x="1686" y="7302"/>
                    <a:pt x="2875" y="8279"/>
                  </a:cubicBezTo>
                  <a:cubicBezTo>
                    <a:pt x="2149" y="8248"/>
                    <a:pt x="1466" y="8005"/>
                    <a:pt x="868" y="7599"/>
                  </a:cubicBezTo>
                  <a:cubicBezTo>
                    <a:pt x="868" y="7618"/>
                    <a:pt x="868" y="7641"/>
                    <a:pt x="868" y="7666"/>
                  </a:cubicBezTo>
                  <a:cubicBezTo>
                    <a:pt x="868" y="10307"/>
                    <a:pt x="2395" y="12512"/>
                    <a:pt x="4423" y="13011"/>
                  </a:cubicBezTo>
                  <a:cubicBezTo>
                    <a:pt x="4051" y="13134"/>
                    <a:pt x="3658" y="13201"/>
                    <a:pt x="3255" y="13201"/>
                  </a:cubicBezTo>
                  <a:cubicBezTo>
                    <a:pt x="2970" y="13201"/>
                    <a:pt x="2691" y="13168"/>
                    <a:pt x="2420" y="13106"/>
                  </a:cubicBezTo>
                  <a:cubicBezTo>
                    <a:pt x="2983" y="15270"/>
                    <a:pt x="4621" y="16846"/>
                    <a:pt x="6561" y="16890"/>
                  </a:cubicBezTo>
                  <a:cubicBezTo>
                    <a:pt x="5042" y="18353"/>
                    <a:pt x="3134" y="19225"/>
                    <a:pt x="1056" y="19225"/>
                  </a:cubicBezTo>
                  <a:cubicBezTo>
                    <a:pt x="700" y="19225"/>
                    <a:pt x="347" y="19197"/>
                    <a:pt x="0" y="19149"/>
                  </a:cubicBezTo>
                  <a:cubicBezTo>
                    <a:pt x="1963" y="20695"/>
                    <a:pt x="4290" y="21600"/>
                    <a:pt x="6791" y="21600"/>
                  </a:cubicBezTo>
                  <a:cubicBezTo>
                    <a:pt x="14943" y="21600"/>
                    <a:pt x="19401" y="13291"/>
                    <a:pt x="19401" y="6084"/>
                  </a:cubicBezTo>
                  <a:cubicBezTo>
                    <a:pt x="19401" y="5851"/>
                    <a:pt x="19396" y="5613"/>
                    <a:pt x="19388" y="5380"/>
                  </a:cubicBezTo>
                  <a:cubicBezTo>
                    <a:pt x="20253" y="4614"/>
                    <a:pt x="21005" y="3652"/>
                    <a:pt x="21600" y="2559"/>
                  </a:cubicBezTo>
                  <a:cubicBezTo>
                    <a:pt x="21600" y="2559"/>
                    <a:pt x="21600" y="2559"/>
                    <a:pt x="21600" y="255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09" name="Shape 34262">
              <a:extLst>
                <a:ext uri="{FF2B5EF4-FFF2-40B4-BE49-F238E27FC236}">
                  <a16:creationId xmlns:a16="http://schemas.microsoft.com/office/drawing/2014/main" id="{C90E32CA-4B70-41A5-8887-A3ACB551D440}"/>
                </a:ext>
              </a:extLst>
            </p:cNvPr>
            <p:cNvSpPr/>
            <p:nvPr/>
          </p:nvSpPr>
          <p:spPr>
            <a:xfrm>
              <a:off x="13639147" y="5652275"/>
              <a:ext cx="728794" cy="541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5" y="8532"/>
                  </a:moveTo>
                  <a:lnTo>
                    <a:pt x="17798" y="8532"/>
                  </a:lnTo>
                  <a:lnTo>
                    <a:pt x="17798" y="12676"/>
                  </a:lnTo>
                  <a:cubicBezTo>
                    <a:pt x="17798" y="14711"/>
                    <a:pt x="16603" y="16373"/>
                    <a:pt x="15079" y="16373"/>
                  </a:cubicBezTo>
                  <a:lnTo>
                    <a:pt x="9158" y="16373"/>
                  </a:lnTo>
                  <a:lnTo>
                    <a:pt x="9158" y="17810"/>
                  </a:lnTo>
                  <a:cubicBezTo>
                    <a:pt x="9158" y="18927"/>
                    <a:pt x="9837" y="19832"/>
                    <a:pt x="10673" y="19832"/>
                  </a:cubicBezTo>
                  <a:lnTo>
                    <a:pt x="16728" y="19832"/>
                  </a:lnTo>
                  <a:lnTo>
                    <a:pt x="19181" y="21600"/>
                  </a:lnTo>
                  <a:lnTo>
                    <a:pt x="19181" y="19832"/>
                  </a:lnTo>
                  <a:lnTo>
                    <a:pt x="20085" y="19832"/>
                  </a:lnTo>
                  <a:cubicBezTo>
                    <a:pt x="20922" y="19832"/>
                    <a:pt x="21600" y="18927"/>
                    <a:pt x="21600" y="17810"/>
                  </a:cubicBezTo>
                  <a:lnTo>
                    <a:pt x="21600" y="10554"/>
                  </a:lnTo>
                  <a:cubicBezTo>
                    <a:pt x="21600" y="9438"/>
                    <a:pt x="20922" y="8532"/>
                    <a:pt x="20085" y="8532"/>
                  </a:cubicBezTo>
                  <a:close/>
                  <a:moveTo>
                    <a:pt x="6912" y="15450"/>
                  </a:moveTo>
                  <a:lnTo>
                    <a:pt x="6689" y="15450"/>
                  </a:lnTo>
                  <a:lnTo>
                    <a:pt x="2592" y="18372"/>
                  </a:lnTo>
                  <a:lnTo>
                    <a:pt x="2592" y="15450"/>
                  </a:lnTo>
                  <a:lnTo>
                    <a:pt x="2074" y="15450"/>
                  </a:lnTo>
                  <a:cubicBezTo>
                    <a:pt x="928" y="15450"/>
                    <a:pt x="0" y="14211"/>
                    <a:pt x="0" y="12683"/>
                  </a:cubicBezTo>
                  <a:lnTo>
                    <a:pt x="0" y="2767"/>
                  </a:lnTo>
                  <a:cubicBezTo>
                    <a:pt x="0" y="1239"/>
                    <a:pt x="928" y="0"/>
                    <a:pt x="2074" y="0"/>
                  </a:cubicBezTo>
                  <a:lnTo>
                    <a:pt x="15034" y="0"/>
                  </a:lnTo>
                  <a:cubicBezTo>
                    <a:pt x="16179" y="0"/>
                    <a:pt x="17107" y="1239"/>
                    <a:pt x="17107" y="2767"/>
                  </a:cubicBezTo>
                  <a:lnTo>
                    <a:pt x="17107" y="4381"/>
                  </a:lnTo>
                  <a:lnTo>
                    <a:pt x="17107" y="8532"/>
                  </a:lnTo>
                  <a:lnTo>
                    <a:pt x="17107" y="12676"/>
                  </a:lnTo>
                  <a:cubicBezTo>
                    <a:pt x="17107" y="14205"/>
                    <a:pt x="16224" y="15450"/>
                    <a:pt x="15079" y="15450"/>
                  </a:cubicBezTo>
                  <a:lnTo>
                    <a:pt x="9158" y="15450"/>
                  </a:lnTo>
                  <a:cubicBezTo>
                    <a:pt x="9158" y="15450"/>
                    <a:pt x="6912" y="15450"/>
                    <a:pt x="6912" y="1545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10" name="Shape 34263">
              <a:extLst>
                <a:ext uri="{FF2B5EF4-FFF2-40B4-BE49-F238E27FC236}">
                  <a16:creationId xmlns:a16="http://schemas.microsoft.com/office/drawing/2014/main" id="{6396A08A-2582-418A-91DB-D46D27D917E5}"/>
                </a:ext>
              </a:extLst>
            </p:cNvPr>
            <p:cNvSpPr/>
            <p:nvPr/>
          </p:nvSpPr>
          <p:spPr>
            <a:xfrm>
              <a:off x="14075163" y="6302567"/>
              <a:ext cx="163854" cy="351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2" y="21600"/>
                  </a:moveTo>
                  <a:lnTo>
                    <a:pt x="4786" y="21600"/>
                  </a:lnTo>
                  <a:lnTo>
                    <a:pt x="4786" y="10800"/>
                  </a:lnTo>
                  <a:lnTo>
                    <a:pt x="0" y="10800"/>
                  </a:lnTo>
                  <a:lnTo>
                    <a:pt x="0" y="7077"/>
                  </a:lnTo>
                  <a:lnTo>
                    <a:pt x="4786" y="7077"/>
                  </a:lnTo>
                  <a:lnTo>
                    <a:pt x="4786" y="4842"/>
                  </a:lnTo>
                  <a:cubicBezTo>
                    <a:pt x="4786" y="1806"/>
                    <a:pt x="7489" y="0"/>
                    <a:pt x="15162" y="0"/>
                  </a:cubicBezTo>
                  <a:lnTo>
                    <a:pt x="21552" y="0"/>
                  </a:lnTo>
                  <a:lnTo>
                    <a:pt x="21552" y="3723"/>
                  </a:lnTo>
                  <a:lnTo>
                    <a:pt x="17560" y="3723"/>
                  </a:lnTo>
                  <a:cubicBezTo>
                    <a:pt x="14572" y="3723"/>
                    <a:pt x="14372" y="4243"/>
                    <a:pt x="14372" y="5214"/>
                  </a:cubicBezTo>
                  <a:lnTo>
                    <a:pt x="14362" y="7077"/>
                  </a:lnTo>
                  <a:lnTo>
                    <a:pt x="21600" y="7077"/>
                  </a:lnTo>
                  <a:lnTo>
                    <a:pt x="20752" y="10800"/>
                  </a:lnTo>
                  <a:lnTo>
                    <a:pt x="14362" y="10800"/>
                  </a:lnTo>
                  <a:cubicBezTo>
                    <a:pt x="14362" y="10800"/>
                    <a:pt x="14362" y="21600"/>
                    <a:pt x="14362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11" name="Shape 34264">
              <a:extLst>
                <a:ext uri="{FF2B5EF4-FFF2-40B4-BE49-F238E27FC236}">
                  <a16:creationId xmlns:a16="http://schemas.microsoft.com/office/drawing/2014/main" id="{FE5C3A18-5E59-46E0-93D7-7FEEA45F09EC}"/>
                </a:ext>
              </a:extLst>
            </p:cNvPr>
            <p:cNvSpPr/>
            <p:nvPr/>
          </p:nvSpPr>
          <p:spPr>
            <a:xfrm>
              <a:off x="11378351" y="9431234"/>
              <a:ext cx="527920" cy="39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5" y="8532"/>
                  </a:moveTo>
                  <a:lnTo>
                    <a:pt x="17798" y="8532"/>
                  </a:lnTo>
                  <a:lnTo>
                    <a:pt x="17798" y="12676"/>
                  </a:lnTo>
                  <a:cubicBezTo>
                    <a:pt x="17798" y="14711"/>
                    <a:pt x="16603" y="16373"/>
                    <a:pt x="15079" y="16373"/>
                  </a:cubicBezTo>
                  <a:lnTo>
                    <a:pt x="9158" y="16373"/>
                  </a:lnTo>
                  <a:lnTo>
                    <a:pt x="9158" y="17810"/>
                  </a:lnTo>
                  <a:cubicBezTo>
                    <a:pt x="9158" y="18927"/>
                    <a:pt x="9837" y="19832"/>
                    <a:pt x="10673" y="19832"/>
                  </a:cubicBezTo>
                  <a:lnTo>
                    <a:pt x="16728" y="19832"/>
                  </a:lnTo>
                  <a:lnTo>
                    <a:pt x="19181" y="21600"/>
                  </a:lnTo>
                  <a:lnTo>
                    <a:pt x="19181" y="19832"/>
                  </a:lnTo>
                  <a:lnTo>
                    <a:pt x="20085" y="19832"/>
                  </a:lnTo>
                  <a:cubicBezTo>
                    <a:pt x="20922" y="19832"/>
                    <a:pt x="21600" y="18927"/>
                    <a:pt x="21600" y="17810"/>
                  </a:cubicBezTo>
                  <a:lnTo>
                    <a:pt x="21600" y="10554"/>
                  </a:lnTo>
                  <a:cubicBezTo>
                    <a:pt x="21600" y="9438"/>
                    <a:pt x="20922" y="8532"/>
                    <a:pt x="20085" y="8532"/>
                  </a:cubicBezTo>
                  <a:close/>
                  <a:moveTo>
                    <a:pt x="6912" y="15450"/>
                  </a:moveTo>
                  <a:lnTo>
                    <a:pt x="6689" y="15450"/>
                  </a:lnTo>
                  <a:lnTo>
                    <a:pt x="2592" y="18372"/>
                  </a:lnTo>
                  <a:lnTo>
                    <a:pt x="2592" y="15450"/>
                  </a:lnTo>
                  <a:lnTo>
                    <a:pt x="2074" y="15450"/>
                  </a:lnTo>
                  <a:cubicBezTo>
                    <a:pt x="928" y="15450"/>
                    <a:pt x="0" y="14211"/>
                    <a:pt x="0" y="12683"/>
                  </a:cubicBezTo>
                  <a:lnTo>
                    <a:pt x="0" y="2767"/>
                  </a:lnTo>
                  <a:cubicBezTo>
                    <a:pt x="0" y="1239"/>
                    <a:pt x="928" y="0"/>
                    <a:pt x="2074" y="0"/>
                  </a:cubicBezTo>
                  <a:lnTo>
                    <a:pt x="15034" y="0"/>
                  </a:lnTo>
                  <a:cubicBezTo>
                    <a:pt x="16179" y="0"/>
                    <a:pt x="17107" y="1239"/>
                    <a:pt x="17107" y="2767"/>
                  </a:cubicBezTo>
                  <a:lnTo>
                    <a:pt x="17107" y="4381"/>
                  </a:lnTo>
                  <a:lnTo>
                    <a:pt x="17107" y="8532"/>
                  </a:lnTo>
                  <a:lnTo>
                    <a:pt x="17107" y="12676"/>
                  </a:lnTo>
                  <a:cubicBezTo>
                    <a:pt x="17107" y="14205"/>
                    <a:pt x="16224" y="15450"/>
                    <a:pt x="15079" y="15450"/>
                  </a:cubicBezTo>
                  <a:lnTo>
                    <a:pt x="9158" y="15450"/>
                  </a:lnTo>
                  <a:cubicBezTo>
                    <a:pt x="9158" y="15450"/>
                    <a:pt x="6912" y="15450"/>
                    <a:pt x="6912" y="1545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12" name="Shape 34265">
              <a:extLst>
                <a:ext uri="{FF2B5EF4-FFF2-40B4-BE49-F238E27FC236}">
                  <a16:creationId xmlns:a16="http://schemas.microsoft.com/office/drawing/2014/main" id="{CB6A7F6F-6394-413E-83C0-F80AC2ECF111}"/>
                </a:ext>
              </a:extLst>
            </p:cNvPr>
            <p:cNvSpPr/>
            <p:nvPr/>
          </p:nvSpPr>
          <p:spPr>
            <a:xfrm>
              <a:off x="13182794" y="4769147"/>
              <a:ext cx="316260" cy="23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5" y="8532"/>
                  </a:moveTo>
                  <a:lnTo>
                    <a:pt x="17798" y="8532"/>
                  </a:lnTo>
                  <a:lnTo>
                    <a:pt x="17798" y="12676"/>
                  </a:lnTo>
                  <a:cubicBezTo>
                    <a:pt x="17798" y="14711"/>
                    <a:pt x="16603" y="16373"/>
                    <a:pt x="15079" y="16373"/>
                  </a:cubicBezTo>
                  <a:lnTo>
                    <a:pt x="9158" y="16373"/>
                  </a:lnTo>
                  <a:lnTo>
                    <a:pt x="9158" y="17810"/>
                  </a:lnTo>
                  <a:cubicBezTo>
                    <a:pt x="9158" y="18927"/>
                    <a:pt x="9837" y="19832"/>
                    <a:pt x="10673" y="19832"/>
                  </a:cubicBezTo>
                  <a:lnTo>
                    <a:pt x="16728" y="19832"/>
                  </a:lnTo>
                  <a:lnTo>
                    <a:pt x="19181" y="21600"/>
                  </a:lnTo>
                  <a:lnTo>
                    <a:pt x="19181" y="19832"/>
                  </a:lnTo>
                  <a:lnTo>
                    <a:pt x="20085" y="19832"/>
                  </a:lnTo>
                  <a:cubicBezTo>
                    <a:pt x="20922" y="19832"/>
                    <a:pt x="21600" y="18927"/>
                    <a:pt x="21600" y="17810"/>
                  </a:cubicBezTo>
                  <a:lnTo>
                    <a:pt x="21600" y="10554"/>
                  </a:lnTo>
                  <a:cubicBezTo>
                    <a:pt x="21600" y="9438"/>
                    <a:pt x="20922" y="8532"/>
                    <a:pt x="20085" y="8532"/>
                  </a:cubicBezTo>
                  <a:close/>
                  <a:moveTo>
                    <a:pt x="6912" y="15450"/>
                  </a:moveTo>
                  <a:lnTo>
                    <a:pt x="6689" y="15450"/>
                  </a:lnTo>
                  <a:lnTo>
                    <a:pt x="2592" y="18372"/>
                  </a:lnTo>
                  <a:lnTo>
                    <a:pt x="2592" y="15450"/>
                  </a:lnTo>
                  <a:lnTo>
                    <a:pt x="2074" y="15450"/>
                  </a:lnTo>
                  <a:cubicBezTo>
                    <a:pt x="928" y="15450"/>
                    <a:pt x="0" y="14211"/>
                    <a:pt x="0" y="12683"/>
                  </a:cubicBezTo>
                  <a:lnTo>
                    <a:pt x="0" y="2767"/>
                  </a:lnTo>
                  <a:cubicBezTo>
                    <a:pt x="0" y="1239"/>
                    <a:pt x="928" y="0"/>
                    <a:pt x="2074" y="0"/>
                  </a:cubicBezTo>
                  <a:lnTo>
                    <a:pt x="15034" y="0"/>
                  </a:lnTo>
                  <a:cubicBezTo>
                    <a:pt x="16179" y="0"/>
                    <a:pt x="17107" y="1239"/>
                    <a:pt x="17107" y="2767"/>
                  </a:cubicBezTo>
                  <a:lnTo>
                    <a:pt x="17107" y="4381"/>
                  </a:lnTo>
                  <a:lnTo>
                    <a:pt x="17107" y="8532"/>
                  </a:lnTo>
                  <a:lnTo>
                    <a:pt x="17107" y="12676"/>
                  </a:lnTo>
                  <a:cubicBezTo>
                    <a:pt x="17107" y="14205"/>
                    <a:pt x="16224" y="15450"/>
                    <a:pt x="15079" y="15450"/>
                  </a:cubicBezTo>
                  <a:lnTo>
                    <a:pt x="9158" y="15450"/>
                  </a:lnTo>
                  <a:cubicBezTo>
                    <a:pt x="9158" y="15450"/>
                    <a:pt x="6912" y="15450"/>
                    <a:pt x="6912" y="1545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172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D89636-E558-42A7-B723-9CEE2808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97" y="2011444"/>
            <a:ext cx="9480605" cy="37479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C940B8-DEA1-456A-A6DF-C64CF8033CDA}"/>
              </a:ext>
            </a:extLst>
          </p:cNvPr>
          <p:cNvSpPr/>
          <p:nvPr/>
        </p:nvSpPr>
        <p:spPr>
          <a:xfrm>
            <a:off x="1362327" y="6169709"/>
            <a:ext cx="8807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L. Yan, H.-T. Zhang, J. Goncalves et al,  </a:t>
            </a:r>
            <a:r>
              <a:rPr lang="en-US" sz="1200" dirty="0">
                <a:solidFill>
                  <a:srgbClr val="000000"/>
                </a:solidFill>
                <a:latin typeface="LABTQG+TimesNewRomanPS-BoldMT"/>
              </a:rPr>
              <a:t>A machine learning-based model for survival </a:t>
            </a:r>
            <a:r>
              <a:rPr lang="en-US" sz="1200" dirty="0">
                <a:solidFill>
                  <a:srgbClr val="000000"/>
                </a:solidFill>
              </a:rPr>
              <a:t>prediction in patients with severe COVID-19 infection,</a:t>
            </a:r>
          </a:p>
          <a:p>
            <a:r>
              <a:rPr lang="en-US" sz="1200" dirty="0"/>
              <a:t>https://doi.org/10.1101/2020.02.27.20028027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n-US" sz="1200" dirty="0" err="1"/>
              <a:t>medRxiv</a:t>
            </a:r>
            <a:r>
              <a:rPr lang="en-US" sz="1200" dirty="0"/>
              <a:t> preprint 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endParaRPr lang="el-GR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B45EB7-521D-4CA2-953C-A947D33C9CC7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Pillar C Estimation of Severity – Indicative risk factors and biomarkers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1E9758-0653-4AED-9753-8C5A89BD54CB}"/>
              </a:ext>
            </a:extLst>
          </p:cNvPr>
          <p:cNvCxnSpPr>
            <a:cxnSpLocks/>
          </p:cNvCxnSpPr>
          <p:nvPr/>
        </p:nvCxnSpPr>
        <p:spPr>
          <a:xfrm>
            <a:off x="190901" y="199893"/>
            <a:ext cx="10765274" cy="16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5A7362-6A2C-40D2-9A9C-F2798B256B23}"/>
              </a:ext>
            </a:extLst>
          </p:cNvPr>
          <p:cNvCxnSpPr>
            <a:cxnSpLocks/>
          </p:cNvCxnSpPr>
          <p:nvPr/>
        </p:nvCxnSpPr>
        <p:spPr>
          <a:xfrm>
            <a:off x="210301" y="884305"/>
            <a:ext cx="10765274" cy="16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26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A09ABB-AC33-4DF6-AFCC-A8C2D616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25" y="1690688"/>
            <a:ext cx="5684704" cy="4715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C00AD-8831-4DEC-97B8-D1C4C18F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466" y="1997142"/>
            <a:ext cx="4406747" cy="1861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F87864-5E54-4DB3-BE70-78667A3E5824}"/>
              </a:ext>
            </a:extLst>
          </p:cNvPr>
          <p:cNvSpPr/>
          <p:nvPr/>
        </p:nvSpPr>
        <p:spPr>
          <a:xfrm>
            <a:off x="1362327" y="6169709"/>
            <a:ext cx="8807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L. Yan, H.-T. Zhang, J. Goncalves et al,  </a:t>
            </a:r>
            <a:r>
              <a:rPr lang="en-US" sz="1200" dirty="0">
                <a:solidFill>
                  <a:srgbClr val="000000"/>
                </a:solidFill>
                <a:latin typeface="LABTQG+TimesNewRomanPS-BoldMT"/>
              </a:rPr>
              <a:t>A machine learning-based model for survival </a:t>
            </a:r>
            <a:r>
              <a:rPr lang="en-US" sz="1200" dirty="0">
                <a:solidFill>
                  <a:srgbClr val="000000"/>
                </a:solidFill>
              </a:rPr>
              <a:t>prediction in patients with severe COVID-19 infection,</a:t>
            </a:r>
          </a:p>
          <a:p>
            <a:r>
              <a:rPr lang="en-US" sz="1200" dirty="0"/>
              <a:t>https://doi.org/10.1101/2020.02.27.20028027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n-US" sz="1200" dirty="0" err="1"/>
              <a:t>medRxiv</a:t>
            </a:r>
            <a:r>
              <a:rPr lang="en-US" sz="1200" dirty="0"/>
              <a:t> preprint 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endParaRPr lang="el-GR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7242F-EAFA-470D-A0AA-B5B898301FFB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Pillar C Estimation of Severity – Indicative Decision Tree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67941B-7EBB-4B34-BD4D-DC1B8043BBCF}"/>
              </a:ext>
            </a:extLst>
          </p:cNvPr>
          <p:cNvCxnSpPr>
            <a:cxnSpLocks/>
          </p:cNvCxnSpPr>
          <p:nvPr/>
        </p:nvCxnSpPr>
        <p:spPr>
          <a:xfrm>
            <a:off x="190901" y="199893"/>
            <a:ext cx="10765274" cy="16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F22221-FC3F-436E-BACE-E3539E668176}"/>
              </a:ext>
            </a:extLst>
          </p:cNvPr>
          <p:cNvCxnSpPr>
            <a:cxnSpLocks/>
          </p:cNvCxnSpPr>
          <p:nvPr/>
        </p:nvCxnSpPr>
        <p:spPr>
          <a:xfrm>
            <a:off x="210301" y="884305"/>
            <a:ext cx="10765274" cy="16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5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Horizontal Technologies - Machine Learning Methods &amp; Visual Analytics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D8A50A1-3046-4BE6-A4B8-957090F47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636"/>
            <a:ext cx="6046660" cy="4095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BA191-7A83-461B-B5DA-F0D5F822125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1698177"/>
            <a:ext cx="5949198" cy="418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9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Horizontal Technologies – Machine Learning Methods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E296F7-A732-462D-9992-A350E9628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5" y="1790483"/>
            <a:ext cx="10848230" cy="40688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E62195-41A0-459B-9C11-F72FB2EFF291}"/>
              </a:ext>
            </a:extLst>
          </p:cNvPr>
          <p:cNvSpPr/>
          <p:nvPr/>
        </p:nvSpPr>
        <p:spPr>
          <a:xfrm>
            <a:off x="2428876" y="926893"/>
            <a:ext cx="8389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Garamond" panose="02020404030301010803" pitchFamily="18" charset="0"/>
              </a:rPr>
              <a:t>For the identification of risk factors and biomarkers of severity</a:t>
            </a:r>
            <a:endParaRPr lang="el-GR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99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Horizontal Technologies - Machine Learning Methods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44ED115-F140-4480-AF76-E832B4A23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601193"/>
              </p:ext>
            </p:extLst>
          </p:nvPr>
        </p:nvGraphicFramePr>
        <p:xfrm>
          <a:off x="1995102" y="780513"/>
          <a:ext cx="8128000" cy="4709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C55D910-9A3A-4D04-8B0A-0481E904B786}"/>
              </a:ext>
            </a:extLst>
          </p:cNvPr>
          <p:cNvSpPr/>
          <p:nvPr/>
        </p:nvSpPr>
        <p:spPr>
          <a:xfrm>
            <a:off x="1084331" y="5235417"/>
            <a:ext cx="9949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aramond" panose="02020404030301010803" pitchFamily="18" charset="0"/>
              </a:rPr>
              <a:t>XGBoost</a:t>
            </a:r>
            <a:r>
              <a:rPr lang="en-US" sz="2000" dirty="0">
                <a:latin typeface="Garamond" panose="02020404030301010803" pitchFamily="18" charset="0"/>
              </a:rPr>
              <a:t> is a high-performance machine learning algorithm that benefits from great interpretability potential due to its recursive tree-based decision system. </a:t>
            </a:r>
          </a:p>
        </p:txBody>
      </p:sp>
    </p:spTree>
    <p:extLst>
      <p:ext uri="{BB962C8B-B14F-4D97-AF65-F5344CB8AC3E}">
        <p14:creationId xmlns:p14="http://schemas.microsoft.com/office/powerpoint/2010/main" val="644100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Horizontal Technologies – Visual Analytics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7CA72F-F4E6-4E42-8FBB-E4E60046E466}"/>
              </a:ext>
            </a:extLst>
          </p:cNvPr>
          <p:cNvSpPr txBox="1"/>
          <p:nvPr/>
        </p:nvSpPr>
        <p:spPr>
          <a:xfrm>
            <a:off x="339970" y="975832"/>
            <a:ext cx="114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i="1" dirty="0"/>
              <a:t>Use a mix of visuals to support and explain results.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1223" y="1384679"/>
            <a:ext cx="6400800" cy="47573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3842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Horizontal Technologies – Visual Analytics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7CA72F-F4E6-4E42-8FBB-E4E60046E466}"/>
              </a:ext>
            </a:extLst>
          </p:cNvPr>
          <p:cNvSpPr txBox="1"/>
          <p:nvPr/>
        </p:nvSpPr>
        <p:spPr>
          <a:xfrm>
            <a:off x="339970" y="975832"/>
            <a:ext cx="114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i="1" dirty="0"/>
              <a:t>Use a mix of visuals to support and explain results.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4302" y="1406108"/>
            <a:ext cx="4023288" cy="4054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3842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>
                <a:latin typeface="Garamond" panose="02020404030301010803" pitchFamily="18" charset="0"/>
              </a:rPr>
              <a:t>Horizontal Technologies – </a:t>
            </a:r>
            <a:r>
              <a:rPr lang="en-US" sz="2800" dirty="0">
                <a:latin typeface="Garamond" panose="02020404030301010803" pitchFamily="18" charset="0"/>
              </a:rPr>
              <a:t>Visual Analytics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7CA72F-F4E6-4E42-8FBB-E4E60046E466}"/>
              </a:ext>
            </a:extLst>
          </p:cNvPr>
          <p:cNvSpPr txBox="1"/>
          <p:nvPr/>
        </p:nvSpPr>
        <p:spPr>
          <a:xfrm>
            <a:off x="339970" y="975832"/>
            <a:ext cx="114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i="1" dirty="0"/>
              <a:t>Use a mix of visuals to support and explain results.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8" name="Picture 7" descr="Engagement split time lapse - coke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1790" y="1359199"/>
            <a:ext cx="7775456" cy="2337220"/>
          </a:xfrm>
          <a:prstGeom prst="rect">
            <a:avLst/>
          </a:prstGeom>
        </p:spPr>
      </p:pic>
      <p:pic>
        <p:nvPicPr>
          <p:cNvPr id="14" name="Picture 13" descr="steam graph reach over time - coke pepsi dr peppe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0775" y="3900214"/>
            <a:ext cx="7792350" cy="23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42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9F4E2-BD79-49EF-BFFE-D1ADDA8D9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233"/>
            <a:ext cx="10515600" cy="50717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b="1" dirty="0">
                <a:latin typeface="Garamond" panose="02020404030301010803" pitchFamily="18" charset="0"/>
              </a:rPr>
              <a:t>Principal Investigator</a:t>
            </a:r>
            <a:endParaRPr lang="el-GR" sz="2200" b="1" dirty="0">
              <a:latin typeface="Garamond" panose="02020404030301010803" pitchFamily="18" charset="0"/>
            </a:endParaRPr>
          </a:p>
          <a:p>
            <a:r>
              <a:rPr lang="en-US" sz="2200" dirty="0">
                <a:latin typeface="Garamond" panose="02020404030301010803" pitchFamily="18" charset="0"/>
              </a:rPr>
              <a:t>Panagiotis </a:t>
            </a:r>
            <a:r>
              <a:rPr lang="en-US" sz="2200" dirty="0" err="1">
                <a:latin typeface="Garamond" panose="02020404030301010803" pitchFamily="18" charset="0"/>
              </a:rPr>
              <a:t>Vlamos</a:t>
            </a:r>
            <a:r>
              <a:rPr lang="en-US" sz="2200" dirty="0">
                <a:latin typeface="Garamond" panose="02020404030301010803" pitchFamily="18" charset="0"/>
              </a:rPr>
              <a:t>, Professor, Bioinformatics and Human Electrophysiology Laboratory, Dept. of Informatics, Ionian University</a:t>
            </a:r>
            <a:endParaRPr lang="el-GR" sz="22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l-GR" sz="22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Garamond" panose="02020404030301010803" pitchFamily="18" charset="0"/>
              </a:rPr>
              <a:t>Members</a:t>
            </a:r>
            <a:endParaRPr lang="el-GR" sz="2200" b="1" dirty="0">
              <a:latin typeface="Garamond" panose="02020404030301010803" pitchFamily="18" charset="0"/>
            </a:endParaRPr>
          </a:p>
          <a:p>
            <a:r>
              <a:rPr lang="en-US" sz="2200" dirty="0" err="1">
                <a:latin typeface="Garamond" panose="02020404030301010803" pitchFamily="18" charset="0"/>
              </a:rPr>
              <a:t>Aristidis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  <a:r>
              <a:rPr lang="en-US" sz="2200" dirty="0" err="1">
                <a:latin typeface="Garamond" panose="02020404030301010803" pitchFamily="18" charset="0"/>
              </a:rPr>
              <a:t>Vrahatis</a:t>
            </a:r>
            <a:r>
              <a:rPr lang="en-US" sz="2200" dirty="0">
                <a:latin typeface="Garamond" panose="02020404030301010803" pitchFamily="18" charset="0"/>
              </a:rPr>
              <a:t>, Researcher</a:t>
            </a:r>
            <a:r>
              <a:rPr lang="el-GR" sz="2200" dirty="0">
                <a:latin typeface="Garamond" panose="02020404030301010803" pitchFamily="18" charset="0"/>
              </a:rPr>
              <a:t>, </a:t>
            </a:r>
            <a:r>
              <a:rPr lang="en-US" sz="2200" dirty="0">
                <a:latin typeface="Garamond" panose="02020404030301010803" pitchFamily="18" charset="0"/>
              </a:rPr>
              <a:t>Bioinformatics and Human Electrophysiology Laboratory, Dept. of Informatics, Ionian University</a:t>
            </a:r>
            <a:endParaRPr lang="el-GR" sz="2200" dirty="0">
              <a:latin typeface="Garamond" panose="02020404030301010803" pitchFamily="18" charset="0"/>
            </a:endParaRPr>
          </a:p>
          <a:p>
            <a:r>
              <a:rPr lang="en-US" sz="2200" dirty="0">
                <a:latin typeface="Garamond" panose="02020404030301010803" pitchFamily="18" charset="0"/>
              </a:rPr>
              <a:t>Themis </a:t>
            </a:r>
            <a:r>
              <a:rPr lang="en-US" sz="2200" dirty="0" err="1">
                <a:latin typeface="Garamond" panose="02020404030301010803" pitchFamily="18" charset="0"/>
              </a:rPr>
              <a:t>Exarchos</a:t>
            </a:r>
            <a:r>
              <a:rPr lang="el-GR" sz="2200" dirty="0">
                <a:latin typeface="Garamond" panose="02020404030301010803" pitchFamily="18" charset="0"/>
              </a:rPr>
              <a:t>, </a:t>
            </a:r>
            <a:r>
              <a:rPr lang="en-US" sz="2200">
                <a:latin typeface="Garamond" panose="02020404030301010803" pitchFamily="18" charset="0"/>
              </a:rPr>
              <a:t>Assistant </a:t>
            </a:r>
            <a:r>
              <a:rPr lang="en-US" sz="2200" dirty="0">
                <a:latin typeface="Garamond" panose="02020404030301010803" pitchFamily="18" charset="0"/>
              </a:rPr>
              <a:t>Professor</a:t>
            </a:r>
            <a:r>
              <a:rPr lang="el-GR" sz="2200" dirty="0">
                <a:latin typeface="Garamond" panose="02020404030301010803" pitchFamily="18" charset="0"/>
              </a:rPr>
              <a:t>, </a:t>
            </a:r>
            <a:r>
              <a:rPr lang="en-US" sz="2200" dirty="0">
                <a:latin typeface="Garamond" panose="02020404030301010803" pitchFamily="18" charset="0"/>
              </a:rPr>
              <a:t>Bioinformatics and Human Electrophysiology Laboratory, Dept. of Informatics, Ionian University</a:t>
            </a:r>
            <a:endParaRPr lang="el-GR" sz="2200" dirty="0">
              <a:latin typeface="Garamond" panose="02020404030301010803" pitchFamily="18" charset="0"/>
            </a:endParaRPr>
          </a:p>
          <a:p>
            <a:r>
              <a:rPr lang="en-US" sz="2200" dirty="0">
                <a:latin typeface="Garamond" panose="02020404030301010803" pitchFamily="18" charset="0"/>
              </a:rPr>
              <a:t>Panagiotis </a:t>
            </a:r>
            <a:r>
              <a:rPr lang="en-US" sz="2200" dirty="0" err="1">
                <a:latin typeface="Garamond" panose="02020404030301010803" pitchFamily="18" charset="0"/>
              </a:rPr>
              <a:t>Kourouthanasis</a:t>
            </a:r>
            <a:r>
              <a:rPr lang="en-US" sz="2200" dirty="0">
                <a:latin typeface="Garamond" panose="02020404030301010803" pitchFamily="18" charset="0"/>
              </a:rPr>
              <a:t>, Associate Professor, Dept. of Informatics, Ionian University</a:t>
            </a:r>
            <a:endParaRPr lang="el-GR" sz="2200" dirty="0">
              <a:latin typeface="Garamond" panose="02020404030301010803" pitchFamily="18" charset="0"/>
            </a:endParaRPr>
          </a:p>
          <a:p>
            <a:r>
              <a:rPr lang="en-US" sz="2200" dirty="0" err="1">
                <a:latin typeface="Garamond" panose="02020404030301010803" pitchFamily="18" charset="0"/>
              </a:rPr>
              <a:t>Phivos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  <a:r>
              <a:rPr lang="en-US" sz="2200" dirty="0" err="1">
                <a:latin typeface="Garamond" panose="02020404030301010803" pitchFamily="18" charset="0"/>
              </a:rPr>
              <a:t>Mylonas</a:t>
            </a:r>
            <a:r>
              <a:rPr lang="en-US" sz="2200" dirty="0">
                <a:latin typeface="Garamond" panose="02020404030301010803" pitchFamily="18" charset="0"/>
              </a:rPr>
              <a:t>, Associate Professor, Dept. of Informatics, Ionian University</a:t>
            </a:r>
            <a:endParaRPr lang="el-GR" sz="2200" dirty="0">
              <a:latin typeface="Garamond" panose="02020404030301010803" pitchFamily="18" charset="0"/>
            </a:endParaRPr>
          </a:p>
          <a:p>
            <a:r>
              <a:rPr lang="en-US" sz="2200" dirty="0">
                <a:latin typeface="Garamond" panose="02020404030301010803" pitchFamily="18" charset="0"/>
              </a:rPr>
              <a:t>Simos </a:t>
            </a:r>
            <a:r>
              <a:rPr lang="en-US" sz="2200" dirty="0" err="1">
                <a:latin typeface="Garamond" panose="02020404030301010803" pitchFamily="18" charset="0"/>
              </a:rPr>
              <a:t>Kokkovos</a:t>
            </a:r>
            <a:r>
              <a:rPr lang="en-US" sz="2200" dirty="0">
                <a:latin typeface="Garamond" panose="02020404030301010803" pitchFamily="18" charset="0"/>
              </a:rPr>
              <a:t>, Head Dept of Digital Health Services, </a:t>
            </a:r>
            <a:r>
              <a:rPr lang="el-GR" sz="2200" dirty="0">
                <a:latin typeface="Garamond" panose="02020404030301010803" pitchFamily="18" charset="0"/>
              </a:rPr>
              <a:t>Siemens Healthineers </a:t>
            </a:r>
            <a:r>
              <a:rPr lang="en-US" sz="2200" dirty="0">
                <a:latin typeface="Garamond" panose="02020404030301010803" pitchFamily="18" charset="0"/>
              </a:rPr>
              <a:t>Greece</a:t>
            </a:r>
            <a:endParaRPr lang="el-GR" sz="2200" dirty="0">
              <a:latin typeface="Garamond" panose="02020404030301010803" pitchFamily="18" charset="0"/>
            </a:endParaRPr>
          </a:p>
          <a:p>
            <a:r>
              <a:rPr lang="en-US" sz="2200" dirty="0" err="1">
                <a:latin typeface="Garamond" panose="02020404030301010803" pitchFamily="18" charset="0"/>
              </a:rPr>
              <a:t>Dimitrios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  <a:r>
              <a:rPr lang="en-US" sz="2200" dirty="0" err="1">
                <a:latin typeface="Garamond" panose="02020404030301010803" pitchFamily="18" charset="0"/>
              </a:rPr>
              <a:t>Niotis</a:t>
            </a:r>
            <a:r>
              <a:rPr lang="en-US" sz="2200" dirty="0">
                <a:latin typeface="Garamond" panose="02020404030301010803" pitchFamily="18" charset="0"/>
              </a:rPr>
              <a:t>,</a:t>
            </a:r>
            <a:r>
              <a:rPr lang="el-GR" sz="2200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Digital health services engineer</a:t>
            </a:r>
            <a:r>
              <a:rPr lang="el-GR" sz="2200" dirty="0">
                <a:latin typeface="Garamond" panose="02020404030301010803" pitchFamily="18" charset="0"/>
              </a:rPr>
              <a:t>, Siemens Healthineers </a:t>
            </a:r>
            <a:r>
              <a:rPr lang="en-US" sz="2200" dirty="0">
                <a:latin typeface="Garamond" panose="02020404030301010803" pitchFamily="18" charset="0"/>
              </a:rPr>
              <a:t>Greece</a:t>
            </a:r>
            <a:endParaRPr lang="el-GR" sz="2200" dirty="0">
              <a:latin typeface="Garamond" panose="02020404030301010803" pitchFamily="18" charset="0"/>
            </a:endParaRPr>
          </a:p>
          <a:p>
            <a:r>
              <a:rPr lang="en-US" sz="2200" dirty="0">
                <a:latin typeface="Garamond" panose="02020404030301010803" pitchFamily="18" charset="0"/>
              </a:rPr>
              <a:t>Anastasios </a:t>
            </a:r>
            <a:r>
              <a:rPr lang="en-US" sz="2200" dirty="0" err="1">
                <a:latin typeface="Garamond" panose="02020404030301010803" pitchFamily="18" charset="0"/>
              </a:rPr>
              <a:t>Ntouskas</a:t>
            </a:r>
            <a:r>
              <a:rPr lang="en-US" sz="2200" dirty="0">
                <a:latin typeface="Garamond" panose="02020404030301010803" pitchFamily="18" charset="0"/>
              </a:rPr>
              <a:t>, Digital health services engineer</a:t>
            </a:r>
            <a:r>
              <a:rPr lang="el-GR" sz="2200" dirty="0">
                <a:latin typeface="Garamond" panose="02020404030301010803" pitchFamily="18" charset="0"/>
              </a:rPr>
              <a:t>, Siemens Healthineers </a:t>
            </a:r>
            <a:r>
              <a:rPr lang="en-US" sz="2200" dirty="0">
                <a:latin typeface="Garamond" panose="02020404030301010803" pitchFamily="18" charset="0"/>
              </a:rPr>
              <a:t>Greece</a:t>
            </a:r>
            <a:endParaRPr lang="el-GR" sz="2200" dirty="0">
              <a:latin typeface="Garamond" panose="02020404030301010803" pitchFamily="18" charset="0"/>
            </a:endParaRPr>
          </a:p>
          <a:p>
            <a:r>
              <a:rPr lang="en-US" sz="2200" dirty="0">
                <a:latin typeface="Garamond" panose="02020404030301010803" pitchFamily="18" charset="0"/>
              </a:rPr>
              <a:t>Stella </a:t>
            </a:r>
            <a:r>
              <a:rPr lang="en-US" sz="2200" dirty="0" err="1">
                <a:latin typeface="Garamond" panose="02020404030301010803" pitchFamily="18" charset="0"/>
              </a:rPr>
              <a:t>Geronikolou</a:t>
            </a:r>
            <a:r>
              <a:rPr lang="en-US" sz="2200" dirty="0">
                <a:latin typeface="Garamond" panose="02020404030301010803" pitchFamily="18" charset="0"/>
              </a:rPr>
              <a:t>, Epidemiologist, Medical School, National and </a:t>
            </a:r>
            <a:r>
              <a:rPr lang="en-US" sz="2200" dirty="0" err="1">
                <a:latin typeface="Garamond" panose="02020404030301010803" pitchFamily="18" charset="0"/>
              </a:rPr>
              <a:t>Kapodistrian</a:t>
            </a:r>
            <a:r>
              <a:rPr lang="en-US" sz="2200" dirty="0">
                <a:latin typeface="Garamond" panose="02020404030301010803" pitchFamily="18" charset="0"/>
              </a:rPr>
              <a:t> University of Athens</a:t>
            </a:r>
            <a:endParaRPr lang="el-GR" sz="2200" dirty="0">
              <a:latin typeface="Garamond" panose="02020404030301010803" pitchFamily="18" charset="0"/>
            </a:endParaRPr>
          </a:p>
          <a:p>
            <a:r>
              <a:rPr lang="en-US" sz="2200" dirty="0">
                <a:latin typeface="Garamond" panose="02020404030301010803" pitchFamily="18" charset="0"/>
              </a:rPr>
              <a:t>George </a:t>
            </a:r>
            <a:r>
              <a:rPr lang="en-US" sz="2200" dirty="0" err="1">
                <a:latin typeface="Garamond" panose="02020404030301010803" pitchFamily="18" charset="0"/>
              </a:rPr>
              <a:t>Chrousos</a:t>
            </a:r>
            <a:r>
              <a:rPr lang="en-US" sz="2200" dirty="0">
                <a:latin typeface="Garamond" panose="02020404030301010803" pitchFamily="18" charset="0"/>
              </a:rPr>
              <a:t>, Professor, Medical School, National and </a:t>
            </a:r>
            <a:r>
              <a:rPr lang="en-US" sz="2200" dirty="0" err="1">
                <a:latin typeface="Garamond" panose="02020404030301010803" pitchFamily="18" charset="0"/>
              </a:rPr>
              <a:t>Kapodistrian</a:t>
            </a:r>
            <a:r>
              <a:rPr lang="en-US" sz="2200" dirty="0">
                <a:latin typeface="Garamond" panose="02020404030301010803" pitchFamily="18" charset="0"/>
              </a:rPr>
              <a:t> University of Athens</a:t>
            </a:r>
            <a:endParaRPr lang="el-GR" sz="2200" dirty="0">
              <a:latin typeface="Garamond" panose="020204040303010108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8F6DC9-EDAD-43CD-A99D-EFA820F44752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Team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DD6234-53AA-4727-BE36-ACA9442DBBA9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DB17C3-879F-4F6C-87B9-5DA7B319724E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1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Our 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5194046-13E5-4096-A006-18B0809A4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76318"/>
              </p:ext>
            </p:extLst>
          </p:nvPr>
        </p:nvGraphicFramePr>
        <p:xfrm>
          <a:off x="1887621" y="981815"/>
          <a:ext cx="8128000" cy="4181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22D520-0B94-42EE-9654-41E3C23CD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1154" y="5301760"/>
            <a:ext cx="1997902" cy="1166819"/>
          </a:xfrm>
          <a:prstGeom prst="rect">
            <a:avLst/>
          </a:prstGeom>
        </p:spPr>
      </p:pic>
      <p:grpSp>
        <p:nvGrpSpPr>
          <p:cNvPr id="16" name="Group 1047">
            <a:extLst>
              <a:ext uri="{FF2B5EF4-FFF2-40B4-BE49-F238E27FC236}">
                <a16:creationId xmlns:a16="http://schemas.microsoft.com/office/drawing/2014/main" id="{5F1F810A-FA7E-4CA3-B629-FF8F9D371CB8}"/>
              </a:ext>
            </a:extLst>
          </p:cNvPr>
          <p:cNvGrpSpPr/>
          <p:nvPr/>
        </p:nvGrpSpPr>
        <p:grpSpPr>
          <a:xfrm>
            <a:off x="5666531" y="5388948"/>
            <a:ext cx="570180" cy="1079631"/>
            <a:chOff x="5430781" y="4099682"/>
            <a:chExt cx="570180" cy="1079631"/>
          </a:xfrm>
        </p:grpSpPr>
        <p:pic>
          <p:nvPicPr>
            <p:cNvPr id="17" name="Picture 2" descr="Image result for android phone">
              <a:extLst>
                <a:ext uri="{FF2B5EF4-FFF2-40B4-BE49-F238E27FC236}">
                  <a16:creationId xmlns:a16="http://schemas.microsoft.com/office/drawing/2014/main" id="{A95E9A57-E159-4898-AFCF-0EBB93A88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22747" t="4316" r="28053" b="2463"/>
            <a:stretch>
              <a:fillRect/>
            </a:stretch>
          </p:blipFill>
          <p:spPr bwMode="auto">
            <a:xfrm>
              <a:off x="5430781" y="4099682"/>
              <a:ext cx="570180" cy="107963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Rectangle 85">
              <a:extLst>
                <a:ext uri="{FF2B5EF4-FFF2-40B4-BE49-F238E27FC236}">
                  <a16:creationId xmlns:a16="http://schemas.microsoft.com/office/drawing/2014/main" id="{2231DE53-BE2C-42E2-871B-F8D70753D102}"/>
                </a:ext>
              </a:extLst>
            </p:cNvPr>
            <p:cNvSpPr/>
            <p:nvPr/>
          </p:nvSpPr>
          <p:spPr>
            <a:xfrm>
              <a:off x="5441960" y="4657724"/>
              <a:ext cx="45719" cy="48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9" name="Rectangle 89">
              <a:extLst>
                <a:ext uri="{FF2B5EF4-FFF2-40B4-BE49-F238E27FC236}">
                  <a16:creationId xmlns:a16="http://schemas.microsoft.com/office/drawing/2014/main" id="{2CFC1D2A-505E-404A-86F8-5102069D0313}"/>
                </a:ext>
              </a:extLst>
            </p:cNvPr>
            <p:cNvSpPr/>
            <p:nvPr/>
          </p:nvSpPr>
          <p:spPr>
            <a:xfrm>
              <a:off x="5441641" y="4568681"/>
              <a:ext cx="45719" cy="48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20" name="Group 1047">
            <a:extLst>
              <a:ext uri="{FF2B5EF4-FFF2-40B4-BE49-F238E27FC236}">
                <a16:creationId xmlns:a16="http://schemas.microsoft.com/office/drawing/2014/main" id="{7E4FB1AA-7A67-4147-8B4B-04B38852374A}"/>
              </a:ext>
            </a:extLst>
          </p:cNvPr>
          <p:cNvGrpSpPr/>
          <p:nvPr/>
        </p:nvGrpSpPr>
        <p:grpSpPr>
          <a:xfrm>
            <a:off x="8305565" y="5366394"/>
            <a:ext cx="570180" cy="1079631"/>
            <a:chOff x="5430781" y="4099682"/>
            <a:chExt cx="570180" cy="1079631"/>
          </a:xfrm>
        </p:grpSpPr>
        <p:pic>
          <p:nvPicPr>
            <p:cNvPr id="21" name="Picture 2" descr="Image result for android phone">
              <a:extLst>
                <a:ext uri="{FF2B5EF4-FFF2-40B4-BE49-F238E27FC236}">
                  <a16:creationId xmlns:a16="http://schemas.microsoft.com/office/drawing/2014/main" id="{7A381093-8DAC-4A9A-B8A2-A0D2FEC87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22747" t="4316" r="28053" b="2463"/>
            <a:stretch>
              <a:fillRect/>
            </a:stretch>
          </p:blipFill>
          <p:spPr bwMode="auto">
            <a:xfrm>
              <a:off x="5430781" y="4099682"/>
              <a:ext cx="570180" cy="107963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2" name="Rectangle 85">
              <a:extLst>
                <a:ext uri="{FF2B5EF4-FFF2-40B4-BE49-F238E27FC236}">
                  <a16:creationId xmlns:a16="http://schemas.microsoft.com/office/drawing/2014/main" id="{08660397-4CED-4273-969C-2BAC677450EF}"/>
                </a:ext>
              </a:extLst>
            </p:cNvPr>
            <p:cNvSpPr/>
            <p:nvPr/>
          </p:nvSpPr>
          <p:spPr>
            <a:xfrm>
              <a:off x="5441960" y="4657724"/>
              <a:ext cx="45719" cy="48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3" name="Rectangle 89">
              <a:extLst>
                <a:ext uri="{FF2B5EF4-FFF2-40B4-BE49-F238E27FC236}">
                  <a16:creationId xmlns:a16="http://schemas.microsoft.com/office/drawing/2014/main" id="{43AE00DF-3A16-4F1E-89FD-568359C6120B}"/>
                </a:ext>
              </a:extLst>
            </p:cNvPr>
            <p:cNvSpPr/>
            <p:nvPr/>
          </p:nvSpPr>
          <p:spPr>
            <a:xfrm>
              <a:off x="5441641" y="4568681"/>
              <a:ext cx="45719" cy="48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</p:spTree>
    <p:extLst>
      <p:ext uri="{BB962C8B-B14F-4D97-AF65-F5344CB8AC3E}">
        <p14:creationId xmlns:p14="http://schemas.microsoft.com/office/powerpoint/2010/main" val="23881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Pillar A – Tele-healthcare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8ECBAB4-3C61-4A66-B0CC-9B8A0C5209BD}"/>
              </a:ext>
            </a:extLst>
          </p:cNvPr>
          <p:cNvGrpSpPr>
            <a:grpSpLocks noChangeAspect="1"/>
          </p:cNvGrpSpPr>
          <p:nvPr/>
        </p:nvGrpSpPr>
        <p:grpSpPr>
          <a:xfrm>
            <a:off x="4604204" y="1431423"/>
            <a:ext cx="3121374" cy="4128365"/>
            <a:chOff x="8341753" y="2796665"/>
            <a:chExt cx="7686536" cy="1016630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4" name="Shape 13249">
              <a:extLst>
                <a:ext uri="{FF2B5EF4-FFF2-40B4-BE49-F238E27FC236}">
                  <a16:creationId xmlns:a16="http://schemas.microsoft.com/office/drawing/2014/main" id="{0F7128B5-9EE3-4210-88F5-7404C2139FAB}"/>
                </a:ext>
              </a:extLst>
            </p:cNvPr>
            <p:cNvSpPr/>
            <p:nvPr/>
          </p:nvSpPr>
          <p:spPr>
            <a:xfrm>
              <a:off x="11054197" y="11156501"/>
              <a:ext cx="2235366" cy="1806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6D9B517F-59E3-48F5-BFE1-8DA6CE0AC0C3}"/>
                </a:ext>
              </a:extLst>
            </p:cNvPr>
            <p:cNvSpPr/>
            <p:nvPr/>
          </p:nvSpPr>
          <p:spPr>
            <a:xfrm>
              <a:off x="8341753" y="2796665"/>
              <a:ext cx="7686536" cy="3072993"/>
            </a:xfrm>
            <a:custGeom>
              <a:avLst/>
              <a:gdLst>
                <a:gd name="connsiteX0" fmla="*/ 356451 w 7686536"/>
                <a:gd name="connsiteY0" fmla="*/ 2026955 h 3072993"/>
                <a:gd name="connsiteX1" fmla="*/ 476398 w 7686536"/>
                <a:gd name="connsiteY1" fmla="*/ 2067489 h 3072993"/>
                <a:gd name="connsiteX2" fmla="*/ 1267482 w 7686536"/>
                <a:gd name="connsiteY2" fmla="*/ 2523393 h 3072993"/>
                <a:gd name="connsiteX3" fmla="*/ 948958 w 7686536"/>
                <a:gd name="connsiteY3" fmla="*/ 3072993 h 3072993"/>
                <a:gd name="connsiteX4" fmla="*/ 158664 w 7686536"/>
                <a:gd name="connsiteY4" fmla="*/ 2617089 h 3072993"/>
                <a:gd name="connsiteX5" fmla="*/ 42727 w 7686536"/>
                <a:gd name="connsiteY5" fmla="*/ 2183443 h 3072993"/>
                <a:gd name="connsiteX6" fmla="*/ 356451 w 7686536"/>
                <a:gd name="connsiteY6" fmla="*/ 2026955 h 3072993"/>
                <a:gd name="connsiteX7" fmla="*/ 7330084 w 7686536"/>
                <a:gd name="connsiteY7" fmla="*/ 2023006 h 3072993"/>
                <a:gd name="connsiteX8" fmla="*/ 7643808 w 7686536"/>
                <a:gd name="connsiteY8" fmla="*/ 2179495 h 3072993"/>
                <a:gd name="connsiteX9" fmla="*/ 7527871 w 7686536"/>
                <a:gd name="connsiteY9" fmla="*/ 2613143 h 3072993"/>
                <a:gd name="connsiteX10" fmla="*/ 6737576 w 7686536"/>
                <a:gd name="connsiteY10" fmla="*/ 3069047 h 3072993"/>
                <a:gd name="connsiteX11" fmla="*/ 6419052 w 7686536"/>
                <a:gd name="connsiteY11" fmla="*/ 2519446 h 3072993"/>
                <a:gd name="connsiteX12" fmla="*/ 7210136 w 7686536"/>
                <a:gd name="connsiteY12" fmla="*/ 2063541 h 3072993"/>
                <a:gd name="connsiteX13" fmla="*/ 7330084 w 7686536"/>
                <a:gd name="connsiteY13" fmla="*/ 2023006 h 3072993"/>
                <a:gd name="connsiteX14" fmla="*/ 1763069 w 7686536"/>
                <a:gd name="connsiteY14" fmla="*/ 540864 h 3072993"/>
                <a:gd name="connsiteX15" fmla="*/ 2077619 w 7686536"/>
                <a:gd name="connsiteY15" fmla="*/ 697362 h 3072993"/>
                <a:gd name="connsiteX16" fmla="*/ 2548622 w 7686536"/>
                <a:gd name="connsiteY16" fmla="*/ 1513055 h 3072993"/>
                <a:gd name="connsiteX17" fmla="*/ 1986281 w 7686536"/>
                <a:gd name="connsiteY17" fmla="*/ 1808531 h 3072993"/>
                <a:gd name="connsiteX18" fmla="*/ 1528003 w 7686536"/>
                <a:gd name="connsiteY18" fmla="*/ 1015051 h 3072993"/>
                <a:gd name="connsiteX19" fmla="*/ 1643971 w 7686536"/>
                <a:gd name="connsiteY19" fmla="*/ 581428 h 3072993"/>
                <a:gd name="connsiteX20" fmla="*/ 1763069 w 7686536"/>
                <a:gd name="connsiteY20" fmla="*/ 540864 h 3072993"/>
                <a:gd name="connsiteX21" fmla="*/ 5923464 w 7686536"/>
                <a:gd name="connsiteY21" fmla="*/ 536916 h 3072993"/>
                <a:gd name="connsiteX22" fmla="*/ 6042562 w 7686536"/>
                <a:gd name="connsiteY22" fmla="*/ 577480 h 3072993"/>
                <a:gd name="connsiteX23" fmla="*/ 6158530 w 7686536"/>
                <a:gd name="connsiteY23" fmla="*/ 1011103 h 3072993"/>
                <a:gd name="connsiteX24" fmla="*/ 5700252 w 7686536"/>
                <a:gd name="connsiteY24" fmla="*/ 1804583 h 3072993"/>
                <a:gd name="connsiteX25" fmla="*/ 5137911 w 7686536"/>
                <a:gd name="connsiteY25" fmla="*/ 1509107 h 3072993"/>
                <a:gd name="connsiteX26" fmla="*/ 5608915 w 7686536"/>
                <a:gd name="connsiteY26" fmla="*/ 693414 h 3072993"/>
                <a:gd name="connsiteX27" fmla="*/ 5923464 w 7686536"/>
                <a:gd name="connsiteY27" fmla="*/ 536916 h 3072993"/>
                <a:gd name="connsiteX28" fmla="*/ 3843267 w 7686536"/>
                <a:gd name="connsiteY28" fmla="*/ 0 h 3072993"/>
                <a:gd name="connsiteX29" fmla="*/ 4160972 w 7686536"/>
                <a:gd name="connsiteY29" fmla="*/ 316885 h 3072993"/>
                <a:gd name="connsiteX30" fmla="*/ 4160972 w 7686536"/>
                <a:gd name="connsiteY30" fmla="*/ 1297823 h 3072993"/>
                <a:gd name="connsiteX31" fmla="*/ 3525562 w 7686536"/>
                <a:gd name="connsiteY31" fmla="*/ 1295419 h 3072993"/>
                <a:gd name="connsiteX32" fmla="*/ 3525562 w 7686536"/>
                <a:gd name="connsiteY32" fmla="*/ 316885 h 3072993"/>
                <a:gd name="connsiteX33" fmla="*/ 3843267 w 7686536"/>
                <a:gd name="connsiteY33" fmla="*/ 0 h 307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686536" h="3072993">
                  <a:moveTo>
                    <a:pt x="356451" y="2026955"/>
                  </a:moveTo>
                  <a:cubicBezTo>
                    <a:pt x="397406" y="2032065"/>
                    <a:pt x="438360" y="2045576"/>
                    <a:pt x="476398" y="2067489"/>
                  </a:cubicBezTo>
                  <a:cubicBezTo>
                    <a:pt x="476398" y="2067489"/>
                    <a:pt x="1267482" y="2523393"/>
                    <a:pt x="1267482" y="2523393"/>
                  </a:cubicBezTo>
                  <a:cubicBezTo>
                    <a:pt x="1135686" y="2706560"/>
                    <a:pt x="1031111" y="2892577"/>
                    <a:pt x="948958" y="3072993"/>
                  </a:cubicBezTo>
                  <a:lnTo>
                    <a:pt x="158664" y="2617089"/>
                  </a:lnTo>
                  <a:cubicBezTo>
                    <a:pt x="6634" y="2529486"/>
                    <a:pt x="-45016" y="2335313"/>
                    <a:pt x="42727" y="2183443"/>
                  </a:cubicBezTo>
                  <a:cubicBezTo>
                    <a:pt x="108534" y="2069553"/>
                    <a:pt x="233587" y="2011723"/>
                    <a:pt x="356451" y="2026955"/>
                  </a:cubicBezTo>
                  <a:close/>
                  <a:moveTo>
                    <a:pt x="7330084" y="2023006"/>
                  </a:moveTo>
                  <a:cubicBezTo>
                    <a:pt x="7452949" y="2007775"/>
                    <a:pt x="7578001" y="2065605"/>
                    <a:pt x="7643808" y="2179495"/>
                  </a:cubicBezTo>
                  <a:cubicBezTo>
                    <a:pt x="7731551" y="2331365"/>
                    <a:pt x="7679902" y="2525539"/>
                    <a:pt x="7527871" y="2613143"/>
                  </a:cubicBezTo>
                  <a:lnTo>
                    <a:pt x="6737576" y="3069047"/>
                  </a:lnTo>
                  <a:cubicBezTo>
                    <a:pt x="6655423" y="2888631"/>
                    <a:pt x="6550849" y="2702614"/>
                    <a:pt x="6419052" y="2519446"/>
                  </a:cubicBezTo>
                  <a:cubicBezTo>
                    <a:pt x="6419052" y="2519446"/>
                    <a:pt x="7210136" y="2063541"/>
                    <a:pt x="7210136" y="2063541"/>
                  </a:cubicBezTo>
                  <a:cubicBezTo>
                    <a:pt x="7248175" y="2041628"/>
                    <a:pt x="7289129" y="2028117"/>
                    <a:pt x="7330084" y="2023006"/>
                  </a:cubicBezTo>
                  <a:close/>
                  <a:moveTo>
                    <a:pt x="1763069" y="540864"/>
                  </a:moveTo>
                  <a:cubicBezTo>
                    <a:pt x="1885964" y="525659"/>
                    <a:pt x="2011835" y="583448"/>
                    <a:pt x="2077619" y="697362"/>
                  </a:cubicBezTo>
                  <a:cubicBezTo>
                    <a:pt x="2077619" y="697362"/>
                    <a:pt x="2548622" y="1513055"/>
                    <a:pt x="2548622" y="1513055"/>
                  </a:cubicBezTo>
                  <a:cubicBezTo>
                    <a:pt x="2336237" y="1596322"/>
                    <a:pt x="2149457" y="1697527"/>
                    <a:pt x="1986281" y="1808531"/>
                  </a:cubicBezTo>
                  <a:lnTo>
                    <a:pt x="1528003" y="1015051"/>
                  </a:lnTo>
                  <a:cubicBezTo>
                    <a:pt x="1440258" y="863185"/>
                    <a:pt x="1492290" y="669032"/>
                    <a:pt x="1643971" y="581428"/>
                  </a:cubicBezTo>
                  <a:cubicBezTo>
                    <a:pt x="1681943" y="559513"/>
                    <a:pt x="1722121" y="545971"/>
                    <a:pt x="1763069" y="540864"/>
                  </a:cubicBezTo>
                  <a:close/>
                  <a:moveTo>
                    <a:pt x="5923464" y="536916"/>
                  </a:moveTo>
                  <a:cubicBezTo>
                    <a:pt x="5964412" y="542023"/>
                    <a:pt x="6004590" y="555565"/>
                    <a:pt x="6042562" y="577480"/>
                  </a:cubicBezTo>
                  <a:cubicBezTo>
                    <a:pt x="6194244" y="665084"/>
                    <a:pt x="6246275" y="859237"/>
                    <a:pt x="6158530" y="1011103"/>
                  </a:cubicBezTo>
                  <a:lnTo>
                    <a:pt x="5700252" y="1804583"/>
                  </a:lnTo>
                  <a:cubicBezTo>
                    <a:pt x="5537076" y="1693579"/>
                    <a:pt x="5350296" y="1592374"/>
                    <a:pt x="5137911" y="1509107"/>
                  </a:cubicBezTo>
                  <a:cubicBezTo>
                    <a:pt x="5137911" y="1509107"/>
                    <a:pt x="5608915" y="693414"/>
                    <a:pt x="5608915" y="693414"/>
                  </a:cubicBezTo>
                  <a:cubicBezTo>
                    <a:pt x="5674698" y="579500"/>
                    <a:pt x="5800569" y="521711"/>
                    <a:pt x="5923464" y="536916"/>
                  </a:cubicBezTo>
                  <a:close/>
                  <a:moveTo>
                    <a:pt x="3843267" y="0"/>
                  </a:moveTo>
                  <a:cubicBezTo>
                    <a:pt x="4018740" y="0"/>
                    <a:pt x="4160972" y="141679"/>
                    <a:pt x="4160972" y="316885"/>
                  </a:cubicBezTo>
                  <a:lnTo>
                    <a:pt x="4160972" y="1297823"/>
                  </a:lnTo>
                  <a:cubicBezTo>
                    <a:pt x="4079575" y="1291093"/>
                    <a:pt x="3602547" y="1289471"/>
                    <a:pt x="3525562" y="1295419"/>
                  </a:cubicBezTo>
                  <a:lnTo>
                    <a:pt x="3525562" y="316885"/>
                  </a:lnTo>
                  <a:cubicBezTo>
                    <a:pt x="3525562" y="141679"/>
                    <a:pt x="3668206" y="0"/>
                    <a:pt x="384326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19" name="Shape 13256">
              <a:extLst>
                <a:ext uri="{FF2B5EF4-FFF2-40B4-BE49-F238E27FC236}">
                  <a16:creationId xmlns:a16="http://schemas.microsoft.com/office/drawing/2014/main" id="{D93CE7CE-10E7-4129-B9E8-EEAA62AE0CFB}"/>
                </a:ext>
              </a:extLst>
            </p:cNvPr>
            <p:cNvSpPr/>
            <p:nvPr/>
          </p:nvSpPr>
          <p:spPr>
            <a:xfrm>
              <a:off x="13507507" y="5304454"/>
              <a:ext cx="1451356" cy="2444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10125" y="0"/>
                  </a:moveTo>
                  <a:lnTo>
                    <a:pt x="0" y="6090"/>
                  </a:lnTo>
                  <a:cubicBezTo>
                    <a:pt x="4008" y="9017"/>
                    <a:pt x="5986" y="12572"/>
                    <a:pt x="6559" y="15375"/>
                  </a:cubicBezTo>
                  <a:cubicBezTo>
                    <a:pt x="7006" y="17563"/>
                    <a:pt x="6336" y="19728"/>
                    <a:pt x="5359" y="21600"/>
                  </a:cubicBezTo>
                  <a:lnTo>
                    <a:pt x="20163" y="21600"/>
                  </a:lnTo>
                  <a:cubicBezTo>
                    <a:pt x="21045" y="19698"/>
                    <a:pt x="21600" y="17654"/>
                    <a:pt x="21334" y="15549"/>
                  </a:cubicBezTo>
                  <a:cubicBezTo>
                    <a:pt x="20771" y="11089"/>
                    <a:pt x="17630" y="4829"/>
                    <a:pt x="10125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0" name="Shape 13259">
              <a:extLst>
                <a:ext uri="{FF2B5EF4-FFF2-40B4-BE49-F238E27FC236}">
                  <a16:creationId xmlns:a16="http://schemas.microsoft.com/office/drawing/2014/main" id="{0674B80B-9829-45E8-B6DB-BD9D90337C3C}"/>
                </a:ext>
              </a:extLst>
            </p:cNvPr>
            <p:cNvSpPr/>
            <p:nvPr/>
          </p:nvSpPr>
          <p:spPr>
            <a:xfrm flipH="1">
              <a:off x="10134127" y="4477730"/>
              <a:ext cx="2032038" cy="1516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710"/>
                  </a:lnTo>
                  <a:cubicBezTo>
                    <a:pt x="6685" y="12898"/>
                    <a:pt x="11260" y="16703"/>
                    <a:pt x="14258" y="21600"/>
                  </a:cubicBezTo>
                  <a:lnTo>
                    <a:pt x="21600" y="11760"/>
                  </a:lnTo>
                  <a:cubicBezTo>
                    <a:pt x="17001" y="5077"/>
                    <a:pt x="10114" y="46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1" name="Shape 13262">
              <a:extLst>
                <a:ext uri="{FF2B5EF4-FFF2-40B4-BE49-F238E27FC236}">
                  <a16:creationId xmlns:a16="http://schemas.microsoft.com/office/drawing/2014/main" id="{CED9A8AE-406B-4A40-9978-AB15F2C8B48B}"/>
                </a:ext>
              </a:extLst>
            </p:cNvPr>
            <p:cNvSpPr/>
            <p:nvPr/>
          </p:nvSpPr>
          <p:spPr>
            <a:xfrm flipH="1">
              <a:off x="9373650" y="4496792"/>
              <a:ext cx="2439227" cy="3252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600" extrusionOk="0">
                  <a:moveTo>
                    <a:pt x="0" y="0"/>
                  </a:moveTo>
                  <a:cubicBezTo>
                    <a:pt x="426" y="33"/>
                    <a:pt x="821" y="89"/>
                    <a:pt x="1231" y="135"/>
                  </a:cubicBezTo>
                  <a:cubicBezTo>
                    <a:pt x="820" y="89"/>
                    <a:pt x="426" y="33"/>
                    <a:pt x="0" y="0"/>
                  </a:cubicBezTo>
                  <a:close/>
                  <a:moveTo>
                    <a:pt x="2899" y="342"/>
                  </a:moveTo>
                  <a:cubicBezTo>
                    <a:pt x="3354" y="415"/>
                    <a:pt x="3779" y="511"/>
                    <a:pt x="4214" y="599"/>
                  </a:cubicBezTo>
                  <a:cubicBezTo>
                    <a:pt x="3779" y="511"/>
                    <a:pt x="3355" y="414"/>
                    <a:pt x="2899" y="342"/>
                  </a:cubicBezTo>
                  <a:close/>
                  <a:moveTo>
                    <a:pt x="5473" y="865"/>
                  </a:moveTo>
                  <a:cubicBezTo>
                    <a:pt x="5975" y="989"/>
                    <a:pt x="6450" y="1134"/>
                    <a:pt x="6923" y="1279"/>
                  </a:cubicBezTo>
                  <a:cubicBezTo>
                    <a:pt x="6449" y="1134"/>
                    <a:pt x="5976" y="989"/>
                    <a:pt x="5473" y="865"/>
                  </a:cubicBezTo>
                  <a:close/>
                  <a:moveTo>
                    <a:pt x="7779" y="1544"/>
                  </a:moveTo>
                  <a:cubicBezTo>
                    <a:pt x="8296" y="1721"/>
                    <a:pt x="8792" y="1910"/>
                    <a:pt x="9273" y="2110"/>
                  </a:cubicBezTo>
                  <a:cubicBezTo>
                    <a:pt x="8791" y="1911"/>
                    <a:pt x="8297" y="1721"/>
                    <a:pt x="7779" y="1544"/>
                  </a:cubicBezTo>
                  <a:close/>
                  <a:moveTo>
                    <a:pt x="9889" y="2367"/>
                  </a:moveTo>
                  <a:cubicBezTo>
                    <a:pt x="10382" y="2588"/>
                    <a:pt x="10855" y="2821"/>
                    <a:pt x="11311" y="3063"/>
                  </a:cubicBezTo>
                  <a:cubicBezTo>
                    <a:pt x="10854" y="2821"/>
                    <a:pt x="10383" y="2587"/>
                    <a:pt x="9889" y="2367"/>
                  </a:cubicBezTo>
                  <a:close/>
                  <a:moveTo>
                    <a:pt x="11781" y="3317"/>
                  </a:moveTo>
                  <a:cubicBezTo>
                    <a:pt x="12254" y="3583"/>
                    <a:pt x="12708" y="3860"/>
                    <a:pt x="13141" y="4148"/>
                  </a:cubicBezTo>
                  <a:cubicBezTo>
                    <a:pt x="12707" y="3860"/>
                    <a:pt x="12256" y="3583"/>
                    <a:pt x="11781" y="3317"/>
                  </a:cubicBezTo>
                  <a:close/>
                  <a:moveTo>
                    <a:pt x="13404" y="4325"/>
                  </a:moveTo>
                  <a:cubicBezTo>
                    <a:pt x="13888" y="4657"/>
                    <a:pt x="14352" y="5000"/>
                    <a:pt x="14786" y="5355"/>
                  </a:cubicBezTo>
                  <a:cubicBezTo>
                    <a:pt x="14352" y="5000"/>
                    <a:pt x="13889" y="4658"/>
                    <a:pt x="13404" y="4325"/>
                  </a:cubicBezTo>
                  <a:close/>
                  <a:moveTo>
                    <a:pt x="14786" y="5355"/>
                  </a:moveTo>
                  <a:lnTo>
                    <a:pt x="8703" y="9941"/>
                  </a:lnTo>
                  <a:cubicBezTo>
                    <a:pt x="11097" y="12141"/>
                    <a:pt x="12278" y="14814"/>
                    <a:pt x="12620" y="16920"/>
                  </a:cubicBezTo>
                  <a:cubicBezTo>
                    <a:pt x="12887" y="18565"/>
                    <a:pt x="12487" y="20192"/>
                    <a:pt x="11904" y="21600"/>
                  </a:cubicBezTo>
                  <a:lnTo>
                    <a:pt x="20746" y="21600"/>
                  </a:lnTo>
                  <a:cubicBezTo>
                    <a:pt x="21272" y="20170"/>
                    <a:pt x="21600" y="18634"/>
                    <a:pt x="21446" y="17051"/>
                  </a:cubicBezTo>
                  <a:cubicBezTo>
                    <a:pt x="21104" y="13723"/>
                    <a:pt x="19254" y="9007"/>
                    <a:pt x="14786" y="5355"/>
                  </a:cubicBezTo>
                  <a:close/>
                  <a:moveTo>
                    <a:pt x="2373" y="6536"/>
                  </a:moveTo>
                  <a:cubicBezTo>
                    <a:pt x="2513" y="6575"/>
                    <a:pt x="2639" y="6626"/>
                    <a:pt x="2776" y="6667"/>
                  </a:cubicBezTo>
                  <a:cubicBezTo>
                    <a:pt x="2639" y="6626"/>
                    <a:pt x="2513" y="6575"/>
                    <a:pt x="2373" y="6536"/>
                  </a:cubicBezTo>
                  <a:close/>
                  <a:moveTo>
                    <a:pt x="5294" y="7633"/>
                  </a:moveTo>
                  <a:cubicBezTo>
                    <a:pt x="5407" y="7688"/>
                    <a:pt x="5509" y="7749"/>
                    <a:pt x="5619" y="7806"/>
                  </a:cubicBezTo>
                  <a:cubicBezTo>
                    <a:pt x="5509" y="7749"/>
                    <a:pt x="5407" y="7688"/>
                    <a:pt x="5294" y="763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2" name="Shape 13265">
              <a:extLst>
                <a:ext uri="{FF2B5EF4-FFF2-40B4-BE49-F238E27FC236}">
                  <a16:creationId xmlns:a16="http://schemas.microsoft.com/office/drawing/2014/main" id="{6DE8ECF8-A681-486F-9D75-BED8DEECA1A0}"/>
                </a:ext>
              </a:extLst>
            </p:cNvPr>
            <p:cNvSpPr/>
            <p:nvPr/>
          </p:nvSpPr>
          <p:spPr>
            <a:xfrm>
              <a:off x="12166161" y="4477730"/>
              <a:ext cx="2032038" cy="1516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710"/>
                  </a:lnTo>
                  <a:cubicBezTo>
                    <a:pt x="6685" y="12898"/>
                    <a:pt x="11260" y="16703"/>
                    <a:pt x="14258" y="21600"/>
                  </a:cubicBezTo>
                  <a:lnTo>
                    <a:pt x="21600" y="11760"/>
                  </a:lnTo>
                  <a:cubicBezTo>
                    <a:pt x="17001" y="5077"/>
                    <a:pt x="10114" y="46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3" name="Shape 13268">
              <a:extLst>
                <a:ext uri="{FF2B5EF4-FFF2-40B4-BE49-F238E27FC236}">
                  <a16:creationId xmlns:a16="http://schemas.microsoft.com/office/drawing/2014/main" id="{F8FA0F01-8476-4282-81B6-815F9B582D11}"/>
                </a:ext>
              </a:extLst>
            </p:cNvPr>
            <p:cNvSpPr/>
            <p:nvPr/>
          </p:nvSpPr>
          <p:spPr>
            <a:xfrm>
              <a:off x="9373646" y="7044777"/>
              <a:ext cx="1677233" cy="2453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600" extrusionOk="0">
                  <a:moveTo>
                    <a:pt x="12952" y="0"/>
                  </a:moveTo>
                  <a:cubicBezTo>
                    <a:pt x="12857" y="554"/>
                    <a:pt x="12828" y="1108"/>
                    <a:pt x="12845" y="1656"/>
                  </a:cubicBezTo>
                  <a:cubicBezTo>
                    <a:pt x="12827" y="1109"/>
                    <a:pt x="12857" y="555"/>
                    <a:pt x="12952" y="0"/>
                  </a:cubicBezTo>
                  <a:close/>
                  <a:moveTo>
                    <a:pt x="54" y="173"/>
                  </a:moveTo>
                  <a:cubicBezTo>
                    <a:pt x="-2" y="698"/>
                    <a:pt x="-12" y="1219"/>
                    <a:pt x="13" y="1734"/>
                  </a:cubicBezTo>
                  <a:cubicBezTo>
                    <a:pt x="-9" y="1217"/>
                    <a:pt x="-2" y="698"/>
                    <a:pt x="54" y="173"/>
                  </a:cubicBezTo>
                  <a:close/>
                  <a:moveTo>
                    <a:pt x="12968" y="2719"/>
                  </a:moveTo>
                  <a:cubicBezTo>
                    <a:pt x="12994" y="2898"/>
                    <a:pt x="12998" y="3079"/>
                    <a:pt x="13033" y="3256"/>
                  </a:cubicBezTo>
                  <a:cubicBezTo>
                    <a:pt x="12998" y="3080"/>
                    <a:pt x="12994" y="2897"/>
                    <a:pt x="12968" y="2719"/>
                  </a:cubicBezTo>
                  <a:close/>
                  <a:moveTo>
                    <a:pt x="13336" y="4397"/>
                  </a:moveTo>
                  <a:cubicBezTo>
                    <a:pt x="13378" y="4535"/>
                    <a:pt x="13413" y="4676"/>
                    <a:pt x="13459" y="4811"/>
                  </a:cubicBezTo>
                  <a:cubicBezTo>
                    <a:pt x="13412" y="4676"/>
                    <a:pt x="13378" y="4535"/>
                    <a:pt x="13336" y="4397"/>
                  </a:cubicBezTo>
                  <a:close/>
                  <a:moveTo>
                    <a:pt x="1076" y="6204"/>
                  </a:moveTo>
                  <a:cubicBezTo>
                    <a:pt x="3015" y="10987"/>
                    <a:pt x="6992" y="14760"/>
                    <a:pt x="7603" y="15536"/>
                  </a:cubicBezTo>
                  <a:cubicBezTo>
                    <a:pt x="8358" y="16494"/>
                    <a:pt x="11269" y="18930"/>
                    <a:pt x="13835" y="21600"/>
                  </a:cubicBezTo>
                  <a:lnTo>
                    <a:pt x="21588" y="16297"/>
                  </a:lnTo>
                  <a:cubicBezTo>
                    <a:pt x="19882" y="14374"/>
                    <a:pt x="18110" y="12535"/>
                    <a:pt x="16910" y="10909"/>
                  </a:cubicBezTo>
                  <a:cubicBezTo>
                    <a:pt x="16211" y="9963"/>
                    <a:pt x="14951" y="8260"/>
                    <a:pt x="14015" y="6204"/>
                  </a:cubicBezTo>
                  <a:lnTo>
                    <a:pt x="1076" y="620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4" name="Shape 13271">
              <a:extLst>
                <a:ext uri="{FF2B5EF4-FFF2-40B4-BE49-F238E27FC236}">
                  <a16:creationId xmlns:a16="http://schemas.microsoft.com/office/drawing/2014/main" id="{16654879-BC78-4CEC-A6DF-1BF8B214CC5A}"/>
                </a:ext>
              </a:extLst>
            </p:cNvPr>
            <p:cNvSpPr/>
            <p:nvPr/>
          </p:nvSpPr>
          <p:spPr>
            <a:xfrm>
              <a:off x="10448510" y="8283824"/>
              <a:ext cx="1746741" cy="2738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4" y="0"/>
                  </a:moveTo>
                  <a:cubicBezTo>
                    <a:pt x="3585" y="797"/>
                    <a:pt x="4390" y="1659"/>
                    <a:pt x="5249" y="2551"/>
                  </a:cubicBezTo>
                  <a:cubicBezTo>
                    <a:pt x="4387" y="1657"/>
                    <a:pt x="3588" y="800"/>
                    <a:pt x="2954" y="0"/>
                  </a:cubicBezTo>
                  <a:close/>
                  <a:moveTo>
                    <a:pt x="7449" y="4826"/>
                  </a:moveTo>
                  <a:lnTo>
                    <a:pt x="0" y="9577"/>
                  </a:lnTo>
                  <a:cubicBezTo>
                    <a:pt x="2069" y="11584"/>
                    <a:pt x="3909" y="13737"/>
                    <a:pt x="4047" y="15401"/>
                  </a:cubicBezTo>
                  <a:cubicBezTo>
                    <a:pt x="4460" y="20420"/>
                    <a:pt x="5428" y="20548"/>
                    <a:pt x="9264" y="21144"/>
                  </a:cubicBezTo>
                  <a:cubicBezTo>
                    <a:pt x="11218" y="21448"/>
                    <a:pt x="16324" y="21600"/>
                    <a:pt x="21427" y="21600"/>
                  </a:cubicBezTo>
                  <a:cubicBezTo>
                    <a:pt x="21488" y="21600"/>
                    <a:pt x="21539" y="21595"/>
                    <a:pt x="21600" y="21595"/>
                  </a:cubicBezTo>
                  <a:lnTo>
                    <a:pt x="21600" y="15992"/>
                  </a:lnTo>
                  <a:cubicBezTo>
                    <a:pt x="21541" y="15992"/>
                    <a:pt x="21478" y="15992"/>
                    <a:pt x="21419" y="15992"/>
                  </a:cubicBezTo>
                  <a:cubicBezTo>
                    <a:pt x="19281" y="15992"/>
                    <a:pt x="16806" y="15976"/>
                    <a:pt x="14976" y="15215"/>
                  </a:cubicBezTo>
                  <a:cubicBezTo>
                    <a:pt x="12954" y="14374"/>
                    <a:pt x="12591" y="12708"/>
                    <a:pt x="12053" y="11206"/>
                  </a:cubicBezTo>
                  <a:cubicBezTo>
                    <a:pt x="11287" y="9063"/>
                    <a:pt x="9412" y="6889"/>
                    <a:pt x="7449" y="482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5" name="Shape 13274">
              <a:extLst>
                <a:ext uri="{FF2B5EF4-FFF2-40B4-BE49-F238E27FC236}">
                  <a16:creationId xmlns:a16="http://schemas.microsoft.com/office/drawing/2014/main" id="{069C7CEA-D903-4C65-B463-C9B7FB1BAB5B}"/>
                </a:ext>
              </a:extLst>
            </p:cNvPr>
            <p:cNvSpPr/>
            <p:nvPr/>
          </p:nvSpPr>
          <p:spPr>
            <a:xfrm flipH="1">
              <a:off x="12137075" y="8283824"/>
              <a:ext cx="1746741" cy="2738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4" y="0"/>
                  </a:moveTo>
                  <a:cubicBezTo>
                    <a:pt x="3585" y="797"/>
                    <a:pt x="4390" y="1659"/>
                    <a:pt x="5249" y="2551"/>
                  </a:cubicBezTo>
                  <a:cubicBezTo>
                    <a:pt x="4387" y="1657"/>
                    <a:pt x="3588" y="800"/>
                    <a:pt x="2954" y="0"/>
                  </a:cubicBezTo>
                  <a:close/>
                  <a:moveTo>
                    <a:pt x="7449" y="4826"/>
                  </a:moveTo>
                  <a:lnTo>
                    <a:pt x="0" y="9577"/>
                  </a:lnTo>
                  <a:cubicBezTo>
                    <a:pt x="2069" y="11584"/>
                    <a:pt x="3909" y="13737"/>
                    <a:pt x="4047" y="15401"/>
                  </a:cubicBezTo>
                  <a:cubicBezTo>
                    <a:pt x="4460" y="20420"/>
                    <a:pt x="5428" y="20548"/>
                    <a:pt x="9264" y="21144"/>
                  </a:cubicBezTo>
                  <a:cubicBezTo>
                    <a:pt x="11218" y="21448"/>
                    <a:pt x="16324" y="21600"/>
                    <a:pt x="21427" y="21600"/>
                  </a:cubicBezTo>
                  <a:cubicBezTo>
                    <a:pt x="21488" y="21600"/>
                    <a:pt x="21539" y="21595"/>
                    <a:pt x="21600" y="21595"/>
                  </a:cubicBezTo>
                  <a:lnTo>
                    <a:pt x="21600" y="15992"/>
                  </a:lnTo>
                  <a:cubicBezTo>
                    <a:pt x="21541" y="15992"/>
                    <a:pt x="21478" y="15992"/>
                    <a:pt x="21419" y="15992"/>
                  </a:cubicBezTo>
                  <a:cubicBezTo>
                    <a:pt x="19281" y="15992"/>
                    <a:pt x="16806" y="15976"/>
                    <a:pt x="14976" y="15215"/>
                  </a:cubicBezTo>
                  <a:cubicBezTo>
                    <a:pt x="12954" y="14374"/>
                    <a:pt x="12591" y="12708"/>
                    <a:pt x="12053" y="11206"/>
                  </a:cubicBezTo>
                  <a:cubicBezTo>
                    <a:pt x="11287" y="9063"/>
                    <a:pt x="9412" y="6889"/>
                    <a:pt x="7449" y="482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6" name="Shape 13277">
              <a:extLst>
                <a:ext uri="{FF2B5EF4-FFF2-40B4-BE49-F238E27FC236}">
                  <a16:creationId xmlns:a16="http://schemas.microsoft.com/office/drawing/2014/main" id="{4FB6A06B-084C-48CE-9B18-8F599AEAE8D4}"/>
                </a:ext>
              </a:extLst>
            </p:cNvPr>
            <p:cNvSpPr/>
            <p:nvPr/>
          </p:nvSpPr>
          <p:spPr>
            <a:xfrm flipH="1">
              <a:off x="13281445" y="7044777"/>
              <a:ext cx="1677231" cy="2453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600" extrusionOk="0">
                  <a:moveTo>
                    <a:pt x="12952" y="0"/>
                  </a:moveTo>
                  <a:cubicBezTo>
                    <a:pt x="12857" y="554"/>
                    <a:pt x="12828" y="1108"/>
                    <a:pt x="12845" y="1656"/>
                  </a:cubicBezTo>
                  <a:cubicBezTo>
                    <a:pt x="12827" y="1109"/>
                    <a:pt x="12857" y="555"/>
                    <a:pt x="12952" y="0"/>
                  </a:cubicBezTo>
                  <a:close/>
                  <a:moveTo>
                    <a:pt x="54" y="173"/>
                  </a:moveTo>
                  <a:cubicBezTo>
                    <a:pt x="-2" y="698"/>
                    <a:pt x="-12" y="1219"/>
                    <a:pt x="13" y="1734"/>
                  </a:cubicBezTo>
                  <a:cubicBezTo>
                    <a:pt x="-9" y="1217"/>
                    <a:pt x="-2" y="698"/>
                    <a:pt x="54" y="173"/>
                  </a:cubicBezTo>
                  <a:close/>
                  <a:moveTo>
                    <a:pt x="12968" y="2719"/>
                  </a:moveTo>
                  <a:cubicBezTo>
                    <a:pt x="12994" y="2898"/>
                    <a:pt x="12998" y="3079"/>
                    <a:pt x="13033" y="3256"/>
                  </a:cubicBezTo>
                  <a:cubicBezTo>
                    <a:pt x="12998" y="3080"/>
                    <a:pt x="12994" y="2897"/>
                    <a:pt x="12968" y="2719"/>
                  </a:cubicBezTo>
                  <a:close/>
                  <a:moveTo>
                    <a:pt x="13336" y="4397"/>
                  </a:moveTo>
                  <a:cubicBezTo>
                    <a:pt x="13378" y="4535"/>
                    <a:pt x="13413" y="4676"/>
                    <a:pt x="13459" y="4811"/>
                  </a:cubicBezTo>
                  <a:cubicBezTo>
                    <a:pt x="13412" y="4676"/>
                    <a:pt x="13378" y="4535"/>
                    <a:pt x="13336" y="4397"/>
                  </a:cubicBezTo>
                  <a:close/>
                  <a:moveTo>
                    <a:pt x="1076" y="6204"/>
                  </a:moveTo>
                  <a:cubicBezTo>
                    <a:pt x="3015" y="10987"/>
                    <a:pt x="6992" y="14760"/>
                    <a:pt x="7603" y="15536"/>
                  </a:cubicBezTo>
                  <a:cubicBezTo>
                    <a:pt x="8358" y="16494"/>
                    <a:pt x="11269" y="18930"/>
                    <a:pt x="13835" y="21600"/>
                  </a:cubicBezTo>
                  <a:lnTo>
                    <a:pt x="21588" y="16297"/>
                  </a:lnTo>
                  <a:cubicBezTo>
                    <a:pt x="19882" y="14374"/>
                    <a:pt x="18110" y="12535"/>
                    <a:pt x="16910" y="10909"/>
                  </a:cubicBezTo>
                  <a:cubicBezTo>
                    <a:pt x="16211" y="9963"/>
                    <a:pt x="14951" y="8260"/>
                    <a:pt x="14015" y="6204"/>
                  </a:cubicBezTo>
                  <a:lnTo>
                    <a:pt x="1076" y="620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5054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761">
              <a:extLst>
                <a:ext uri="{FF2B5EF4-FFF2-40B4-BE49-F238E27FC236}">
                  <a16:creationId xmlns:a16="http://schemas.microsoft.com/office/drawing/2014/main" id="{09AACBCF-9538-47E9-A9B5-CCF208B67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5974" y="6328362"/>
              <a:ext cx="451274" cy="561910"/>
            </a:xfrm>
            <a:custGeom>
              <a:avLst/>
              <a:gdLst>
                <a:gd name="T0" fmla="*/ 196687 w 246439"/>
                <a:gd name="T1" fmla="*/ 300703 h 305466"/>
                <a:gd name="T2" fmla="*/ 14484 w 246439"/>
                <a:gd name="T3" fmla="*/ 300703 h 305466"/>
                <a:gd name="T4" fmla="*/ 83706 w 246439"/>
                <a:gd name="T5" fmla="*/ 181409 h 305466"/>
                <a:gd name="T6" fmla="*/ 124681 w 246439"/>
                <a:gd name="T7" fmla="*/ 199800 h 305466"/>
                <a:gd name="T8" fmla="*/ 142653 w 246439"/>
                <a:gd name="T9" fmla="*/ 111089 h 305466"/>
                <a:gd name="T10" fmla="*/ 164578 w 246439"/>
                <a:gd name="T11" fmla="*/ 152920 h 305466"/>
                <a:gd name="T12" fmla="*/ 144810 w 246439"/>
                <a:gd name="T13" fmla="*/ 152920 h 305466"/>
                <a:gd name="T14" fmla="*/ 173205 w 246439"/>
                <a:gd name="T15" fmla="*/ 173475 h 305466"/>
                <a:gd name="T16" fmla="*/ 156311 w 246439"/>
                <a:gd name="T17" fmla="*/ 111089 h 305466"/>
                <a:gd name="T18" fmla="*/ 182910 w 246439"/>
                <a:gd name="T19" fmla="*/ 34279 h 305466"/>
                <a:gd name="T20" fmla="*/ 185426 w 246439"/>
                <a:gd name="T21" fmla="*/ 173475 h 305466"/>
                <a:gd name="T22" fmla="*/ 163500 w 246439"/>
                <a:gd name="T23" fmla="*/ 193309 h 305466"/>
                <a:gd name="T24" fmla="*/ 98083 w 246439"/>
                <a:gd name="T25" fmla="*/ 210619 h 305466"/>
                <a:gd name="T26" fmla="*/ 34104 w 246439"/>
                <a:gd name="T27" fmla="*/ 183573 h 305466"/>
                <a:gd name="T28" fmla="*/ 198365 w 246439"/>
                <a:gd name="T29" fmla="*/ 199079 h 305466"/>
                <a:gd name="T30" fmla="*/ 66812 w 246439"/>
                <a:gd name="T31" fmla="*/ 16969 h 305466"/>
                <a:gd name="T32" fmla="*/ 25477 w 246439"/>
                <a:gd name="T33" fmla="*/ 51949 h 305466"/>
                <a:gd name="T34" fmla="*/ 85862 w 246439"/>
                <a:gd name="T35" fmla="*/ 134169 h 305466"/>
                <a:gd name="T36" fmla="*/ 40574 w 246439"/>
                <a:gd name="T37" fmla="*/ 75028 h 305466"/>
                <a:gd name="T38" fmla="*/ 60702 w 246439"/>
                <a:gd name="T39" fmla="*/ 68537 h 305466"/>
                <a:gd name="T40" fmla="*/ 67172 w 246439"/>
                <a:gd name="T41" fmla="*/ 48343 h 305466"/>
                <a:gd name="T42" fmla="*/ 109585 w 246439"/>
                <a:gd name="T43" fmla="*/ 77552 h 305466"/>
                <a:gd name="T44" fmla="*/ 94848 w 246439"/>
                <a:gd name="T45" fmla="*/ 49785 h 305466"/>
                <a:gd name="T46" fmla="*/ 101677 w 246439"/>
                <a:gd name="T47" fmla="*/ 43294 h 305466"/>
                <a:gd name="T48" fmla="*/ 95208 w 246439"/>
                <a:gd name="T49" fmla="*/ 9757 h 305466"/>
                <a:gd name="T50" fmla="*/ 121806 w 246439"/>
                <a:gd name="T51" fmla="*/ 49785 h 305466"/>
                <a:gd name="T52" fmla="*/ 121806 w 246439"/>
                <a:gd name="T53" fmla="*/ 71061 h 305466"/>
                <a:gd name="T54" fmla="*/ 71844 w 246439"/>
                <a:gd name="T55" fmla="*/ 66373 h 305466"/>
                <a:gd name="T56" fmla="*/ 92692 w 246439"/>
                <a:gd name="T57" fmla="*/ 114335 h 305466"/>
                <a:gd name="T58" fmla="*/ 79033 w 246439"/>
                <a:gd name="T59" fmla="*/ 146429 h 305466"/>
                <a:gd name="T60" fmla="*/ 37339 w 246439"/>
                <a:gd name="T61" fmla="*/ 173475 h 305466"/>
                <a:gd name="T62" fmla="*/ 74360 w 246439"/>
                <a:gd name="T63" fmla="*/ 181409 h 305466"/>
                <a:gd name="T64" fmla="*/ 135105 w 246439"/>
                <a:gd name="T65" fmla="*/ 196915 h 305466"/>
                <a:gd name="T66" fmla="*/ 137980 w 246439"/>
                <a:gd name="T67" fmla="*/ 146429 h 305466"/>
                <a:gd name="T68" fmla="*/ 130792 w 246439"/>
                <a:gd name="T69" fmla="*/ 117941 h 305466"/>
                <a:gd name="T70" fmla="*/ 162781 w 246439"/>
                <a:gd name="T71" fmla="*/ 104598 h 305466"/>
                <a:gd name="T72" fmla="*/ 107788 w 246439"/>
                <a:gd name="T73" fmla="*/ 9036 h 305466"/>
                <a:gd name="T74" fmla="*/ 176440 w 246439"/>
                <a:gd name="T75" fmla="*/ 27788 h 305466"/>
                <a:gd name="T76" fmla="*/ 205194 w 246439"/>
                <a:gd name="T77" fmla="*/ 205570 h 305466"/>
                <a:gd name="T78" fmla="*/ 158109 w 246439"/>
                <a:gd name="T79" fmla="*/ 272283 h 305466"/>
                <a:gd name="T80" fmla="*/ 52435 w 246439"/>
                <a:gd name="T81" fmla="*/ 281659 h 305466"/>
                <a:gd name="T82" fmla="*/ 100599 w 246439"/>
                <a:gd name="T83" fmla="*/ 272283 h 305466"/>
                <a:gd name="T84" fmla="*/ 5349 w 246439"/>
                <a:gd name="T85" fmla="*/ 199079 h 305466"/>
                <a:gd name="T86" fmla="*/ 17570 w 246439"/>
                <a:gd name="T87" fmla="*/ 46900 h 305466"/>
                <a:gd name="T88" fmla="*/ 63218 w 246439"/>
                <a:gd name="T89" fmla="*/ 8675 h 305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439" h="305466">
                  <a:moveTo>
                    <a:pt x="19165" y="296307"/>
                  </a:moveTo>
                  <a:lnTo>
                    <a:pt x="192006" y="296307"/>
                  </a:lnTo>
                  <a:cubicBezTo>
                    <a:pt x="194527" y="296307"/>
                    <a:pt x="196687" y="298139"/>
                    <a:pt x="196687" y="300703"/>
                  </a:cubicBezTo>
                  <a:cubicBezTo>
                    <a:pt x="196687" y="303634"/>
                    <a:pt x="194527" y="305466"/>
                    <a:pt x="192006" y="305466"/>
                  </a:cubicBezTo>
                  <a:lnTo>
                    <a:pt x="19165" y="305466"/>
                  </a:lnTo>
                  <a:cubicBezTo>
                    <a:pt x="16645" y="305466"/>
                    <a:pt x="14484" y="303634"/>
                    <a:pt x="14484" y="300703"/>
                  </a:cubicBezTo>
                  <a:cubicBezTo>
                    <a:pt x="14484" y="298139"/>
                    <a:pt x="16645" y="296307"/>
                    <a:pt x="19165" y="296307"/>
                  </a:cubicBezTo>
                  <a:close/>
                  <a:moveTo>
                    <a:pt x="86222" y="174918"/>
                  </a:moveTo>
                  <a:cubicBezTo>
                    <a:pt x="84784" y="176721"/>
                    <a:pt x="83706" y="178885"/>
                    <a:pt x="83706" y="181409"/>
                  </a:cubicBezTo>
                  <a:cubicBezTo>
                    <a:pt x="83706" y="184294"/>
                    <a:pt x="84784" y="186457"/>
                    <a:pt x="86222" y="188261"/>
                  </a:cubicBezTo>
                  <a:lnTo>
                    <a:pt x="99521" y="201603"/>
                  </a:lnTo>
                  <a:cubicBezTo>
                    <a:pt x="108147" y="201964"/>
                    <a:pt x="116414" y="201603"/>
                    <a:pt x="124681" y="199800"/>
                  </a:cubicBezTo>
                  <a:lnTo>
                    <a:pt x="99880" y="174918"/>
                  </a:lnTo>
                  <a:cubicBezTo>
                    <a:pt x="96286" y="171312"/>
                    <a:pt x="89816" y="171312"/>
                    <a:pt x="86222" y="174918"/>
                  </a:cubicBezTo>
                  <a:close/>
                  <a:moveTo>
                    <a:pt x="142653" y="111089"/>
                  </a:moveTo>
                  <a:cubicBezTo>
                    <a:pt x="139059" y="114696"/>
                    <a:pt x="139059" y="120826"/>
                    <a:pt x="142653" y="124432"/>
                  </a:cubicBezTo>
                  <a:lnTo>
                    <a:pt x="164578" y="146429"/>
                  </a:lnTo>
                  <a:cubicBezTo>
                    <a:pt x="166376" y="148233"/>
                    <a:pt x="166376" y="151117"/>
                    <a:pt x="164578" y="152920"/>
                  </a:cubicBezTo>
                  <a:cubicBezTo>
                    <a:pt x="162781" y="154724"/>
                    <a:pt x="159906" y="154724"/>
                    <a:pt x="158109" y="152920"/>
                  </a:cubicBezTo>
                  <a:cubicBezTo>
                    <a:pt x="156311" y="151117"/>
                    <a:pt x="153795" y="150036"/>
                    <a:pt x="151279" y="150036"/>
                  </a:cubicBezTo>
                  <a:cubicBezTo>
                    <a:pt x="148763" y="150036"/>
                    <a:pt x="146247" y="151117"/>
                    <a:pt x="144810" y="152920"/>
                  </a:cubicBezTo>
                  <a:cubicBezTo>
                    <a:pt x="140856" y="156527"/>
                    <a:pt x="140856" y="162657"/>
                    <a:pt x="144810" y="166263"/>
                  </a:cubicBezTo>
                  <a:lnTo>
                    <a:pt x="161703" y="183573"/>
                  </a:lnTo>
                  <a:cubicBezTo>
                    <a:pt x="165657" y="180327"/>
                    <a:pt x="169610" y="177082"/>
                    <a:pt x="173205" y="173475"/>
                  </a:cubicBezTo>
                  <a:cubicBezTo>
                    <a:pt x="175002" y="171672"/>
                    <a:pt x="176799" y="169509"/>
                    <a:pt x="178596" y="167345"/>
                  </a:cubicBezTo>
                  <a:cubicBezTo>
                    <a:pt x="183988" y="161575"/>
                    <a:pt x="188301" y="154363"/>
                    <a:pt x="191895" y="146790"/>
                  </a:cubicBezTo>
                  <a:lnTo>
                    <a:pt x="156311" y="111089"/>
                  </a:lnTo>
                  <a:cubicBezTo>
                    <a:pt x="152717" y="107483"/>
                    <a:pt x="146247" y="107483"/>
                    <a:pt x="142653" y="111089"/>
                  </a:cubicBezTo>
                  <a:close/>
                  <a:moveTo>
                    <a:pt x="201960" y="15166"/>
                  </a:moveTo>
                  <a:lnTo>
                    <a:pt x="182910" y="34279"/>
                  </a:lnTo>
                  <a:cubicBezTo>
                    <a:pt x="210945" y="64931"/>
                    <a:pt x="218493" y="108926"/>
                    <a:pt x="201600" y="147872"/>
                  </a:cubicBezTo>
                  <a:cubicBezTo>
                    <a:pt x="201600" y="147872"/>
                    <a:pt x="201600" y="148233"/>
                    <a:pt x="201241" y="148233"/>
                  </a:cubicBezTo>
                  <a:cubicBezTo>
                    <a:pt x="197287" y="157608"/>
                    <a:pt x="191895" y="165903"/>
                    <a:pt x="185426" y="173475"/>
                  </a:cubicBezTo>
                  <a:cubicBezTo>
                    <a:pt x="183988" y="175639"/>
                    <a:pt x="181831" y="177803"/>
                    <a:pt x="179675" y="180327"/>
                  </a:cubicBezTo>
                  <a:cubicBezTo>
                    <a:pt x="174643" y="185015"/>
                    <a:pt x="169610" y="189342"/>
                    <a:pt x="163860" y="192949"/>
                  </a:cubicBezTo>
                  <a:cubicBezTo>
                    <a:pt x="163500" y="193309"/>
                    <a:pt x="163500" y="193309"/>
                    <a:pt x="163500" y="193309"/>
                  </a:cubicBezTo>
                  <a:cubicBezTo>
                    <a:pt x="154874" y="199079"/>
                    <a:pt x="145169" y="203767"/>
                    <a:pt x="135105" y="206652"/>
                  </a:cubicBezTo>
                  <a:cubicBezTo>
                    <a:pt x="125400" y="209537"/>
                    <a:pt x="115336" y="210979"/>
                    <a:pt x="105631" y="210979"/>
                  </a:cubicBezTo>
                  <a:cubicBezTo>
                    <a:pt x="103115" y="210979"/>
                    <a:pt x="100599" y="210979"/>
                    <a:pt x="98083" y="210619"/>
                  </a:cubicBezTo>
                  <a:lnTo>
                    <a:pt x="97724" y="210979"/>
                  </a:lnTo>
                  <a:cubicBezTo>
                    <a:pt x="97724" y="210979"/>
                    <a:pt x="97364" y="210979"/>
                    <a:pt x="97364" y="210619"/>
                  </a:cubicBezTo>
                  <a:cubicBezTo>
                    <a:pt x="73642" y="209176"/>
                    <a:pt x="51357" y="199079"/>
                    <a:pt x="34104" y="183573"/>
                  </a:cubicBezTo>
                  <a:lnTo>
                    <a:pt x="15054" y="202324"/>
                  </a:lnTo>
                  <a:cubicBezTo>
                    <a:pt x="39855" y="225404"/>
                    <a:pt x="71485" y="238025"/>
                    <a:pt x="105272" y="238025"/>
                  </a:cubicBezTo>
                  <a:cubicBezTo>
                    <a:pt x="140496" y="238025"/>
                    <a:pt x="173564" y="223961"/>
                    <a:pt x="198365" y="199079"/>
                  </a:cubicBezTo>
                  <a:cubicBezTo>
                    <a:pt x="249045" y="148593"/>
                    <a:pt x="250124" y="67095"/>
                    <a:pt x="201960" y="15166"/>
                  </a:cubicBezTo>
                  <a:close/>
                  <a:moveTo>
                    <a:pt x="95208" y="9757"/>
                  </a:moveTo>
                  <a:cubicBezTo>
                    <a:pt x="85503" y="10839"/>
                    <a:pt x="76158" y="13363"/>
                    <a:pt x="66812" y="16969"/>
                  </a:cubicBezTo>
                  <a:cubicBezTo>
                    <a:pt x="58186" y="20936"/>
                    <a:pt x="50638" y="25985"/>
                    <a:pt x="43449" y="31755"/>
                  </a:cubicBezTo>
                  <a:cubicBezTo>
                    <a:pt x="41652" y="33558"/>
                    <a:pt x="39136" y="35361"/>
                    <a:pt x="37339" y="37524"/>
                  </a:cubicBezTo>
                  <a:cubicBezTo>
                    <a:pt x="33026" y="41852"/>
                    <a:pt x="29072" y="46900"/>
                    <a:pt x="25477" y="51949"/>
                  </a:cubicBezTo>
                  <a:cubicBezTo>
                    <a:pt x="20445" y="59161"/>
                    <a:pt x="16851" y="67455"/>
                    <a:pt x="13975" y="75389"/>
                  </a:cubicBezTo>
                  <a:lnTo>
                    <a:pt x="72563" y="134169"/>
                  </a:lnTo>
                  <a:cubicBezTo>
                    <a:pt x="76158" y="138135"/>
                    <a:pt x="82268" y="138135"/>
                    <a:pt x="85862" y="134169"/>
                  </a:cubicBezTo>
                  <a:cubicBezTo>
                    <a:pt x="87660" y="132726"/>
                    <a:pt x="88738" y="129841"/>
                    <a:pt x="88738" y="127317"/>
                  </a:cubicBezTo>
                  <a:cubicBezTo>
                    <a:pt x="88738" y="124793"/>
                    <a:pt x="87660" y="122629"/>
                    <a:pt x="85862" y="120826"/>
                  </a:cubicBezTo>
                  <a:lnTo>
                    <a:pt x="40574" y="75028"/>
                  </a:lnTo>
                  <a:cubicBezTo>
                    <a:pt x="38776" y="73225"/>
                    <a:pt x="38776" y="70340"/>
                    <a:pt x="40574" y="68537"/>
                  </a:cubicBezTo>
                  <a:cubicBezTo>
                    <a:pt x="42371" y="66734"/>
                    <a:pt x="45606" y="66734"/>
                    <a:pt x="47043" y="68537"/>
                  </a:cubicBezTo>
                  <a:cubicBezTo>
                    <a:pt x="50638" y="72143"/>
                    <a:pt x="57108" y="72143"/>
                    <a:pt x="60702" y="68537"/>
                  </a:cubicBezTo>
                  <a:cubicBezTo>
                    <a:pt x="64296" y="64570"/>
                    <a:pt x="64296" y="58801"/>
                    <a:pt x="60702" y="55194"/>
                  </a:cubicBezTo>
                  <a:cubicBezTo>
                    <a:pt x="58545" y="53391"/>
                    <a:pt x="58545" y="50506"/>
                    <a:pt x="60702" y="48343"/>
                  </a:cubicBezTo>
                  <a:cubicBezTo>
                    <a:pt x="62140" y="46900"/>
                    <a:pt x="65375" y="46900"/>
                    <a:pt x="67172" y="48343"/>
                  </a:cubicBezTo>
                  <a:lnTo>
                    <a:pt x="67172" y="48703"/>
                  </a:lnTo>
                  <a:lnTo>
                    <a:pt x="95926" y="77552"/>
                  </a:lnTo>
                  <a:cubicBezTo>
                    <a:pt x="99521" y="81159"/>
                    <a:pt x="105991" y="81159"/>
                    <a:pt x="109585" y="77552"/>
                  </a:cubicBezTo>
                  <a:cubicBezTo>
                    <a:pt x="111382" y="76110"/>
                    <a:pt x="112460" y="73586"/>
                    <a:pt x="112460" y="71061"/>
                  </a:cubicBezTo>
                  <a:cubicBezTo>
                    <a:pt x="112460" y="68176"/>
                    <a:pt x="111382" y="66013"/>
                    <a:pt x="109585" y="64210"/>
                  </a:cubicBezTo>
                  <a:lnTo>
                    <a:pt x="94848" y="49785"/>
                  </a:lnTo>
                  <a:cubicBezTo>
                    <a:pt x="94129" y="48703"/>
                    <a:pt x="93770" y="47622"/>
                    <a:pt x="93770" y="46179"/>
                  </a:cubicBezTo>
                  <a:cubicBezTo>
                    <a:pt x="93770" y="45458"/>
                    <a:pt x="94129" y="44015"/>
                    <a:pt x="94848" y="43294"/>
                  </a:cubicBezTo>
                  <a:cubicBezTo>
                    <a:pt x="97005" y="41130"/>
                    <a:pt x="99880" y="41130"/>
                    <a:pt x="101677" y="43294"/>
                  </a:cubicBezTo>
                  <a:cubicBezTo>
                    <a:pt x="105272" y="46900"/>
                    <a:pt x="111382" y="46900"/>
                    <a:pt x="114976" y="43294"/>
                  </a:cubicBezTo>
                  <a:cubicBezTo>
                    <a:pt x="118571" y="39327"/>
                    <a:pt x="118571" y="33197"/>
                    <a:pt x="114976" y="29591"/>
                  </a:cubicBezTo>
                  <a:lnTo>
                    <a:pt x="95208" y="9757"/>
                  </a:lnTo>
                  <a:close/>
                  <a:moveTo>
                    <a:pt x="107788" y="9036"/>
                  </a:moveTo>
                  <a:lnTo>
                    <a:pt x="121806" y="23100"/>
                  </a:lnTo>
                  <a:cubicBezTo>
                    <a:pt x="128994" y="30312"/>
                    <a:pt x="128994" y="42212"/>
                    <a:pt x="121806" y="49785"/>
                  </a:cubicBezTo>
                  <a:cubicBezTo>
                    <a:pt x="118930" y="51949"/>
                    <a:pt x="116055" y="53752"/>
                    <a:pt x="112820" y="54473"/>
                  </a:cubicBezTo>
                  <a:lnTo>
                    <a:pt x="116055" y="57719"/>
                  </a:lnTo>
                  <a:cubicBezTo>
                    <a:pt x="119649" y="60964"/>
                    <a:pt x="121806" y="66013"/>
                    <a:pt x="121806" y="71061"/>
                  </a:cubicBezTo>
                  <a:cubicBezTo>
                    <a:pt x="121806" y="76110"/>
                    <a:pt x="119649" y="80798"/>
                    <a:pt x="116055" y="84404"/>
                  </a:cubicBezTo>
                  <a:cubicBezTo>
                    <a:pt x="108866" y="91616"/>
                    <a:pt x="97005" y="91616"/>
                    <a:pt x="89816" y="84404"/>
                  </a:cubicBezTo>
                  <a:lnTo>
                    <a:pt x="71844" y="66373"/>
                  </a:lnTo>
                  <a:cubicBezTo>
                    <a:pt x="71126" y="69619"/>
                    <a:pt x="69328" y="72504"/>
                    <a:pt x="67172" y="75028"/>
                  </a:cubicBezTo>
                  <a:cubicBezTo>
                    <a:pt x="64656" y="77552"/>
                    <a:pt x="61780" y="78995"/>
                    <a:pt x="58545" y="80077"/>
                  </a:cubicBezTo>
                  <a:lnTo>
                    <a:pt x="92692" y="114335"/>
                  </a:lnTo>
                  <a:cubicBezTo>
                    <a:pt x="95926" y="117941"/>
                    <a:pt x="98083" y="122629"/>
                    <a:pt x="98083" y="127317"/>
                  </a:cubicBezTo>
                  <a:cubicBezTo>
                    <a:pt x="98083" y="132726"/>
                    <a:pt x="95926" y="137054"/>
                    <a:pt x="92692" y="140660"/>
                  </a:cubicBezTo>
                  <a:cubicBezTo>
                    <a:pt x="89097" y="144626"/>
                    <a:pt x="84065" y="146429"/>
                    <a:pt x="79033" y="146429"/>
                  </a:cubicBezTo>
                  <a:cubicBezTo>
                    <a:pt x="74720" y="146429"/>
                    <a:pt x="69688" y="144626"/>
                    <a:pt x="66093" y="140660"/>
                  </a:cubicBezTo>
                  <a:lnTo>
                    <a:pt x="11100" y="85846"/>
                  </a:lnTo>
                  <a:cubicBezTo>
                    <a:pt x="4630" y="117580"/>
                    <a:pt x="13975" y="150757"/>
                    <a:pt x="37339" y="173475"/>
                  </a:cubicBezTo>
                  <a:cubicBezTo>
                    <a:pt x="50278" y="186818"/>
                    <a:pt x="66812" y="195473"/>
                    <a:pt x="84425" y="199440"/>
                  </a:cubicBezTo>
                  <a:lnTo>
                    <a:pt x="79752" y="194752"/>
                  </a:lnTo>
                  <a:cubicBezTo>
                    <a:pt x="76517" y="191145"/>
                    <a:pt x="74360" y="186457"/>
                    <a:pt x="74360" y="181409"/>
                  </a:cubicBezTo>
                  <a:cubicBezTo>
                    <a:pt x="74360" y="176721"/>
                    <a:pt x="76517" y="171672"/>
                    <a:pt x="79752" y="168427"/>
                  </a:cubicBezTo>
                  <a:cubicBezTo>
                    <a:pt x="87300" y="160854"/>
                    <a:pt x="99161" y="160854"/>
                    <a:pt x="106350" y="168427"/>
                  </a:cubicBezTo>
                  <a:lnTo>
                    <a:pt x="135105" y="196915"/>
                  </a:lnTo>
                  <a:cubicBezTo>
                    <a:pt x="141575" y="194752"/>
                    <a:pt x="147685" y="191867"/>
                    <a:pt x="153795" y="188621"/>
                  </a:cubicBezTo>
                  <a:lnTo>
                    <a:pt x="137980" y="173115"/>
                  </a:lnTo>
                  <a:cubicBezTo>
                    <a:pt x="130792" y="165542"/>
                    <a:pt x="130792" y="153642"/>
                    <a:pt x="137980" y="146429"/>
                  </a:cubicBezTo>
                  <a:cubicBezTo>
                    <a:pt x="140496" y="143905"/>
                    <a:pt x="143731" y="142463"/>
                    <a:pt x="146607" y="141381"/>
                  </a:cubicBezTo>
                  <a:lnTo>
                    <a:pt x="136183" y="130923"/>
                  </a:lnTo>
                  <a:cubicBezTo>
                    <a:pt x="132948" y="127317"/>
                    <a:pt x="130792" y="122629"/>
                    <a:pt x="130792" y="117941"/>
                  </a:cubicBezTo>
                  <a:cubicBezTo>
                    <a:pt x="130792" y="112892"/>
                    <a:pt x="132948" y="107844"/>
                    <a:pt x="136183" y="104598"/>
                  </a:cubicBezTo>
                  <a:cubicBezTo>
                    <a:pt x="139777" y="100992"/>
                    <a:pt x="144450" y="99189"/>
                    <a:pt x="149482" y="99189"/>
                  </a:cubicBezTo>
                  <a:cubicBezTo>
                    <a:pt x="154514" y="99189"/>
                    <a:pt x="159187" y="100992"/>
                    <a:pt x="162781" y="104598"/>
                  </a:cubicBezTo>
                  <a:lnTo>
                    <a:pt x="195849" y="137414"/>
                  </a:lnTo>
                  <a:cubicBezTo>
                    <a:pt x="208070" y="102795"/>
                    <a:pt x="199443" y="63849"/>
                    <a:pt x="173205" y="37524"/>
                  </a:cubicBezTo>
                  <a:cubicBezTo>
                    <a:pt x="155593" y="19854"/>
                    <a:pt x="132229" y="9757"/>
                    <a:pt x="107788" y="9036"/>
                  </a:cubicBezTo>
                  <a:close/>
                  <a:moveTo>
                    <a:pt x="96286" y="381"/>
                  </a:moveTo>
                  <a:lnTo>
                    <a:pt x="96645" y="381"/>
                  </a:lnTo>
                  <a:cubicBezTo>
                    <a:pt x="125760" y="-2143"/>
                    <a:pt x="154874" y="7954"/>
                    <a:pt x="176440" y="27788"/>
                  </a:cubicBezTo>
                  <a:lnTo>
                    <a:pt x="198365" y="5430"/>
                  </a:lnTo>
                  <a:cubicBezTo>
                    <a:pt x="200162" y="3627"/>
                    <a:pt x="203397" y="3627"/>
                    <a:pt x="205194" y="5430"/>
                  </a:cubicBezTo>
                  <a:cubicBezTo>
                    <a:pt x="260188" y="60604"/>
                    <a:pt x="260188" y="150396"/>
                    <a:pt x="205194" y="205570"/>
                  </a:cubicBezTo>
                  <a:cubicBezTo>
                    <a:pt x="179315" y="231174"/>
                    <a:pt x="145888" y="245959"/>
                    <a:pt x="109944" y="247040"/>
                  </a:cubicBezTo>
                  <a:lnTo>
                    <a:pt x="109944" y="272283"/>
                  </a:lnTo>
                  <a:lnTo>
                    <a:pt x="158109" y="272283"/>
                  </a:lnTo>
                  <a:cubicBezTo>
                    <a:pt x="160265" y="272283"/>
                    <a:pt x="162422" y="274447"/>
                    <a:pt x="162422" y="276971"/>
                  </a:cubicBezTo>
                  <a:cubicBezTo>
                    <a:pt x="162422" y="279496"/>
                    <a:pt x="160265" y="281659"/>
                    <a:pt x="158109" y="281659"/>
                  </a:cubicBezTo>
                  <a:lnTo>
                    <a:pt x="52435" y="281659"/>
                  </a:lnTo>
                  <a:cubicBezTo>
                    <a:pt x="49919" y="281659"/>
                    <a:pt x="47762" y="279496"/>
                    <a:pt x="47762" y="276971"/>
                  </a:cubicBezTo>
                  <a:cubicBezTo>
                    <a:pt x="47762" y="274447"/>
                    <a:pt x="49919" y="272283"/>
                    <a:pt x="52435" y="272283"/>
                  </a:cubicBezTo>
                  <a:lnTo>
                    <a:pt x="100599" y="272283"/>
                  </a:lnTo>
                  <a:lnTo>
                    <a:pt x="100599" y="247040"/>
                  </a:lnTo>
                  <a:cubicBezTo>
                    <a:pt x="64656" y="245959"/>
                    <a:pt x="30869" y="231174"/>
                    <a:pt x="5349" y="205570"/>
                  </a:cubicBezTo>
                  <a:cubicBezTo>
                    <a:pt x="3551" y="203767"/>
                    <a:pt x="3551" y="200882"/>
                    <a:pt x="5349" y="199079"/>
                  </a:cubicBezTo>
                  <a:lnTo>
                    <a:pt x="27634" y="176721"/>
                  </a:lnTo>
                  <a:cubicBezTo>
                    <a:pt x="2833" y="149675"/>
                    <a:pt x="-6153" y="111089"/>
                    <a:pt x="4270" y="75389"/>
                  </a:cubicBezTo>
                  <a:cubicBezTo>
                    <a:pt x="7146" y="65292"/>
                    <a:pt x="11459" y="55555"/>
                    <a:pt x="17570" y="46900"/>
                  </a:cubicBezTo>
                  <a:cubicBezTo>
                    <a:pt x="21524" y="41130"/>
                    <a:pt x="25837" y="35361"/>
                    <a:pt x="30869" y="31033"/>
                  </a:cubicBezTo>
                  <a:cubicBezTo>
                    <a:pt x="33026" y="28509"/>
                    <a:pt x="35542" y="26345"/>
                    <a:pt x="37339" y="24542"/>
                  </a:cubicBezTo>
                  <a:cubicBezTo>
                    <a:pt x="45246" y="18051"/>
                    <a:pt x="53873" y="13003"/>
                    <a:pt x="63218" y="8675"/>
                  </a:cubicBezTo>
                  <a:cubicBezTo>
                    <a:pt x="73642" y="3987"/>
                    <a:pt x="84784" y="1102"/>
                    <a:pt x="96286" y="3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/>
            <a:lstStyle/>
            <a:p>
              <a:endParaRPr lang="en-US" sz="1797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760">
              <a:extLst>
                <a:ext uri="{FF2B5EF4-FFF2-40B4-BE49-F238E27FC236}">
                  <a16:creationId xmlns:a16="http://schemas.microsoft.com/office/drawing/2014/main" id="{87FF8348-6973-4F5B-82E8-29623422F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1668" y="4858073"/>
              <a:ext cx="561910" cy="492036"/>
            </a:xfrm>
            <a:custGeom>
              <a:avLst/>
              <a:gdLst>
                <a:gd name="T0" fmla="*/ 29805 w 306027"/>
                <a:gd name="T1" fmla="*/ 186710 h 267856"/>
                <a:gd name="T2" fmla="*/ 19050 w 306027"/>
                <a:gd name="T3" fmla="*/ 186710 h 267856"/>
                <a:gd name="T4" fmla="*/ 276074 w 306027"/>
                <a:gd name="T5" fmla="*/ 180535 h 267856"/>
                <a:gd name="T6" fmla="*/ 215807 w 306027"/>
                <a:gd name="T7" fmla="*/ 201649 h 267856"/>
                <a:gd name="T8" fmla="*/ 215085 w 306027"/>
                <a:gd name="T9" fmla="*/ 213101 h 267856"/>
                <a:gd name="T10" fmla="*/ 273187 w 306027"/>
                <a:gd name="T11" fmla="*/ 193060 h 267856"/>
                <a:gd name="T12" fmla="*/ 276074 w 306027"/>
                <a:gd name="T13" fmla="*/ 180535 h 267856"/>
                <a:gd name="T14" fmla="*/ 48358 w 306027"/>
                <a:gd name="T15" fmla="*/ 246026 h 267856"/>
                <a:gd name="T16" fmla="*/ 296644 w 306027"/>
                <a:gd name="T17" fmla="*/ 200934 h 267856"/>
                <a:gd name="T18" fmla="*/ 273909 w 306027"/>
                <a:gd name="T19" fmla="*/ 202723 h 267856"/>
                <a:gd name="T20" fmla="*/ 168532 w 306027"/>
                <a:gd name="T21" fmla="*/ 230279 h 267856"/>
                <a:gd name="T22" fmla="*/ 123422 w 306027"/>
                <a:gd name="T23" fmla="*/ 222048 h 267856"/>
                <a:gd name="T24" fmla="*/ 198124 w 306027"/>
                <a:gd name="T25" fmla="*/ 217038 h 267856"/>
                <a:gd name="T26" fmla="*/ 206785 w 306027"/>
                <a:gd name="T27" fmla="*/ 208449 h 267856"/>
                <a:gd name="T28" fmla="*/ 194876 w 306027"/>
                <a:gd name="T29" fmla="*/ 192702 h 267856"/>
                <a:gd name="T30" fmla="*/ 48358 w 306027"/>
                <a:gd name="T31" fmla="*/ 171230 h 267856"/>
                <a:gd name="T32" fmla="*/ 9383 w 306027"/>
                <a:gd name="T33" fmla="*/ 244952 h 267856"/>
                <a:gd name="T34" fmla="*/ 38975 w 306027"/>
                <a:gd name="T35" fmla="*/ 171230 h 267856"/>
                <a:gd name="T36" fmla="*/ 4692 w 306027"/>
                <a:gd name="T37" fmla="*/ 161925 h 267856"/>
                <a:gd name="T38" fmla="*/ 136413 w 306027"/>
                <a:gd name="T39" fmla="*/ 175166 h 267856"/>
                <a:gd name="T40" fmla="*/ 210033 w 306027"/>
                <a:gd name="T41" fmla="*/ 189481 h 267856"/>
                <a:gd name="T42" fmla="*/ 249730 w 306027"/>
                <a:gd name="T43" fmla="*/ 179461 h 267856"/>
                <a:gd name="T44" fmla="*/ 287622 w 306027"/>
                <a:gd name="T45" fmla="*/ 184829 h 267856"/>
                <a:gd name="T46" fmla="*/ 300253 w 306027"/>
                <a:gd name="T47" fmla="*/ 189481 h 267856"/>
                <a:gd name="T48" fmla="*/ 294840 w 306027"/>
                <a:gd name="T49" fmla="*/ 218112 h 267856"/>
                <a:gd name="T50" fmla="*/ 42945 w 306027"/>
                <a:gd name="T51" fmla="*/ 253899 h 267856"/>
                <a:gd name="T52" fmla="*/ 0 w 306027"/>
                <a:gd name="T53" fmla="*/ 249247 h 267856"/>
                <a:gd name="T54" fmla="*/ 4692 w 306027"/>
                <a:gd name="T55" fmla="*/ 161925 h 267856"/>
                <a:gd name="T56" fmla="*/ 178636 w 306027"/>
                <a:gd name="T57" fmla="*/ 143471 h 267856"/>
                <a:gd name="T58" fmla="*/ 202455 w 306027"/>
                <a:gd name="T59" fmla="*/ 143471 h 267856"/>
                <a:gd name="T60" fmla="*/ 232769 w 306027"/>
                <a:gd name="T61" fmla="*/ 97330 h 267856"/>
                <a:gd name="T62" fmla="*/ 195237 w 306027"/>
                <a:gd name="T63" fmla="*/ 122563 h 267856"/>
                <a:gd name="T64" fmla="*/ 232769 w 306027"/>
                <a:gd name="T65" fmla="*/ 109586 h 267856"/>
                <a:gd name="T66" fmla="*/ 73259 w 306027"/>
                <a:gd name="T67" fmla="*/ 97330 h 267856"/>
                <a:gd name="T68" fmla="*/ 153014 w 306027"/>
                <a:gd name="T69" fmla="*/ 134099 h 267856"/>
                <a:gd name="T70" fmla="*/ 185854 w 306027"/>
                <a:gd name="T71" fmla="*/ 122563 h 267856"/>
                <a:gd name="T72" fmla="*/ 153014 w 306027"/>
                <a:gd name="T73" fmla="*/ 115354 h 267856"/>
                <a:gd name="T74" fmla="*/ 232769 w 306027"/>
                <a:gd name="T75" fmla="*/ 63805 h 267856"/>
                <a:gd name="T76" fmla="*/ 195237 w 306027"/>
                <a:gd name="T77" fmla="*/ 102376 h 267856"/>
                <a:gd name="T78" fmla="*/ 232769 w 306027"/>
                <a:gd name="T79" fmla="*/ 63805 h 267856"/>
                <a:gd name="T80" fmla="*/ 73259 w 306027"/>
                <a:gd name="T81" fmla="*/ 81829 h 267856"/>
                <a:gd name="T82" fmla="*/ 185854 w 306027"/>
                <a:gd name="T83" fmla="*/ 103818 h 267856"/>
                <a:gd name="T84" fmla="*/ 154096 w 306027"/>
                <a:gd name="T85" fmla="*/ 83271 h 267856"/>
                <a:gd name="T86" fmla="*/ 151931 w 306027"/>
                <a:gd name="T87" fmla="*/ 83271 h 267856"/>
                <a:gd name="T88" fmla="*/ 153014 w 306027"/>
                <a:gd name="T89" fmla="*/ 9373 h 267856"/>
                <a:gd name="T90" fmla="*/ 153014 w 306027"/>
                <a:gd name="T91" fmla="*/ 74259 h 267856"/>
                <a:gd name="T92" fmla="*/ 150127 w 306027"/>
                <a:gd name="T93" fmla="*/ 41455 h 267856"/>
                <a:gd name="T94" fmla="*/ 155901 w 306027"/>
                <a:gd name="T95" fmla="*/ 34246 h 267856"/>
                <a:gd name="T96" fmla="*/ 282209 w 306027"/>
                <a:gd name="T97" fmla="*/ 41816 h 267856"/>
                <a:gd name="T98" fmla="*/ 151931 w 306027"/>
                <a:gd name="T99" fmla="*/ 0 h 267856"/>
                <a:gd name="T100" fmla="*/ 302419 w 306027"/>
                <a:gd name="T101" fmla="*/ 37130 h 267856"/>
                <a:gd name="T102" fmla="*/ 302419 w 306027"/>
                <a:gd name="T103" fmla="*/ 46142 h 267856"/>
                <a:gd name="T104" fmla="*/ 242151 w 306027"/>
                <a:gd name="T105" fmla="*/ 109586 h 267856"/>
                <a:gd name="T106" fmla="*/ 211477 w 306027"/>
                <a:gd name="T107" fmla="*/ 143471 h 267856"/>
                <a:gd name="T108" fmla="*/ 169253 w 306027"/>
                <a:gd name="T109" fmla="*/ 143471 h 267856"/>
                <a:gd name="T110" fmla="*/ 153014 w 306027"/>
                <a:gd name="T111" fmla="*/ 143471 h 267856"/>
                <a:gd name="T112" fmla="*/ 64237 w 306027"/>
                <a:gd name="T113" fmla="*/ 61282 h 267856"/>
                <a:gd name="T114" fmla="*/ 0 w 306027"/>
                <a:gd name="T115" fmla="*/ 41816 h 267856"/>
                <a:gd name="T116" fmla="*/ 151931 w 306027"/>
                <a:gd name="T117" fmla="*/ 0 h 267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6027" h="267856">
                  <a:moveTo>
                    <a:pt x="24428" y="180975"/>
                  </a:moveTo>
                  <a:cubicBezTo>
                    <a:pt x="27295" y="180975"/>
                    <a:pt x="29805" y="183484"/>
                    <a:pt x="29805" y="186710"/>
                  </a:cubicBezTo>
                  <a:cubicBezTo>
                    <a:pt x="29805" y="189578"/>
                    <a:pt x="27295" y="191729"/>
                    <a:pt x="24428" y="191729"/>
                  </a:cubicBezTo>
                  <a:cubicBezTo>
                    <a:pt x="21201" y="191729"/>
                    <a:pt x="19050" y="189578"/>
                    <a:pt x="19050" y="186710"/>
                  </a:cubicBezTo>
                  <a:cubicBezTo>
                    <a:pt x="19050" y="183484"/>
                    <a:pt x="21201" y="180975"/>
                    <a:pt x="24428" y="180975"/>
                  </a:cubicBezTo>
                  <a:close/>
                  <a:moveTo>
                    <a:pt x="276074" y="180535"/>
                  </a:moveTo>
                  <a:cubicBezTo>
                    <a:pt x="273548" y="179461"/>
                    <a:pt x="262000" y="184113"/>
                    <a:pt x="253700" y="187692"/>
                  </a:cubicBezTo>
                  <a:cubicBezTo>
                    <a:pt x="243234" y="192344"/>
                    <a:pt x="230242" y="197713"/>
                    <a:pt x="215807" y="201649"/>
                  </a:cubicBezTo>
                  <a:cubicBezTo>
                    <a:pt x="216168" y="203797"/>
                    <a:pt x="216529" y="206302"/>
                    <a:pt x="216168" y="208807"/>
                  </a:cubicBezTo>
                  <a:cubicBezTo>
                    <a:pt x="215807" y="210238"/>
                    <a:pt x="215807" y="211670"/>
                    <a:pt x="215085" y="213101"/>
                  </a:cubicBezTo>
                  <a:cubicBezTo>
                    <a:pt x="239986" y="207017"/>
                    <a:pt x="257669" y="199502"/>
                    <a:pt x="270300" y="194492"/>
                  </a:cubicBezTo>
                  <a:cubicBezTo>
                    <a:pt x="271383" y="193776"/>
                    <a:pt x="272465" y="193418"/>
                    <a:pt x="273187" y="193060"/>
                  </a:cubicBezTo>
                  <a:cubicBezTo>
                    <a:pt x="275713" y="190913"/>
                    <a:pt x="278600" y="187334"/>
                    <a:pt x="278600" y="184829"/>
                  </a:cubicBezTo>
                  <a:cubicBezTo>
                    <a:pt x="278600" y="183755"/>
                    <a:pt x="278240" y="182324"/>
                    <a:pt x="276074" y="180535"/>
                  </a:cubicBezTo>
                  <a:close/>
                  <a:moveTo>
                    <a:pt x="48358" y="171230"/>
                  </a:moveTo>
                  <a:lnTo>
                    <a:pt x="48358" y="246026"/>
                  </a:lnTo>
                  <a:cubicBezTo>
                    <a:pt x="69289" y="252468"/>
                    <a:pt x="194154" y="285392"/>
                    <a:pt x="289427" y="210596"/>
                  </a:cubicBezTo>
                  <a:cubicBezTo>
                    <a:pt x="291231" y="209165"/>
                    <a:pt x="296284" y="204870"/>
                    <a:pt x="296644" y="200934"/>
                  </a:cubicBezTo>
                  <a:cubicBezTo>
                    <a:pt x="296644" y="200218"/>
                    <a:pt x="296284" y="198428"/>
                    <a:pt x="294479" y="196639"/>
                  </a:cubicBezTo>
                  <a:cubicBezTo>
                    <a:pt x="292314" y="194850"/>
                    <a:pt x="283292" y="198786"/>
                    <a:pt x="273909" y="202723"/>
                  </a:cubicBezTo>
                  <a:cubicBezTo>
                    <a:pt x="258391" y="209165"/>
                    <a:pt x="235295" y="219185"/>
                    <a:pt x="201011" y="225627"/>
                  </a:cubicBezTo>
                  <a:cubicBezTo>
                    <a:pt x="193072" y="228490"/>
                    <a:pt x="182245" y="230279"/>
                    <a:pt x="168532" y="230279"/>
                  </a:cubicBezTo>
                  <a:cubicBezTo>
                    <a:pt x="156983" y="230279"/>
                    <a:pt x="143270" y="229206"/>
                    <a:pt x="127391" y="227058"/>
                  </a:cubicBezTo>
                  <a:cubicBezTo>
                    <a:pt x="124865" y="226701"/>
                    <a:pt x="122700" y="224553"/>
                    <a:pt x="123422" y="222048"/>
                  </a:cubicBezTo>
                  <a:cubicBezTo>
                    <a:pt x="123422" y="219543"/>
                    <a:pt x="125948" y="217396"/>
                    <a:pt x="128474" y="217754"/>
                  </a:cubicBezTo>
                  <a:cubicBezTo>
                    <a:pt x="170336" y="223122"/>
                    <a:pt x="189463" y="220259"/>
                    <a:pt x="198124" y="217038"/>
                  </a:cubicBezTo>
                  <a:lnTo>
                    <a:pt x="198485" y="216680"/>
                  </a:lnTo>
                  <a:cubicBezTo>
                    <a:pt x="206785" y="213817"/>
                    <a:pt x="206785" y="209523"/>
                    <a:pt x="206785" y="208449"/>
                  </a:cubicBezTo>
                  <a:cubicBezTo>
                    <a:pt x="207146" y="202723"/>
                    <a:pt x="206063" y="198428"/>
                    <a:pt x="203537" y="195923"/>
                  </a:cubicBezTo>
                  <a:cubicBezTo>
                    <a:pt x="199928" y="192344"/>
                    <a:pt x="194876" y="192702"/>
                    <a:pt x="194876" y="192702"/>
                  </a:cubicBezTo>
                  <a:cubicBezTo>
                    <a:pt x="149405" y="193418"/>
                    <a:pt x="140744" y="188766"/>
                    <a:pt x="131361" y="183040"/>
                  </a:cubicBezTo>
                  <a:cubicBezTo>
                    <a:pt x="121978" y="177672"/>
                    <a:pt x="111512" y="171588"/>
                    <a:pt x="48358" y="171230"/>
                  </a:cubicBezTo>
                  <a:close/>
                  <a:moveTo>
                    <a:pt x="9383" y="171230"/>
                  </a:moveTo>
                  <a:lnTo>
                    <a:pt x="9383" y="244952"/>
                  </a:lnTo>
                  <a:lnTo>
                    <a:pt x="38975" y="244952"/>
                  </a:lnTo>
                  <a:lnTo>
                    <a:pt x="38975" y="171230"/>
                  </a:lnTo>
                  <a:lnTo>
                    <a:pt x="9383" y="171230"/>
                  </a:lnTo>
                  <a:close/>
                  <a:moveTo>
                    <a:pt x="4692" y="161925"/>
                  </a:moveTo>
                  <a:lnTo>
                    <a:pt x="43667" y="161925"/>
                  </a:lnTo>
                  <a:cubicBezTo>
                    <a:pt x="113678" y="161925"/>
                    <a:pt x="125587" y="169083"/>
                    <a:pt x="136413" y="175166"/>
                  </a:cubicBezTo>
                  <a:cubicBezTo>
                    <a:pt x="144353" y="180177"/>
                    <a:pt x="151570" y="184113"/>
                    <a:pt x="194154" y="183398"/>
                  </a:cubicBezTo>
                  <a:cubicBezTo>
                    <a:pt x="194515" y="183398"/>
                    <a:pt x="203537" y="183040"/>
                    <a:pt x="210033" y="189481"/>
                  </a:cubicBezTo>
                  <a:cubicBezTo>
                    <a:pt x="211116" y="190555"/>
                    <a:pt x="211837" y="191629"/>
                    <a:pt x="212920" y="193060"/>
                  </a:cubicBezTo>
                  <a:cubicBezTo>
                    <a:pt x="226994" y="188766"/>
                    <a:pt x="239625" y="183755"/>
                    <a:pt x="249730" y="179461"/>
                  </a:cubicBezTo>
                  <a:cubicBezTo>
                    <a:pt x="265609" y="172661"/>
                    <a:pt x="275352" y="168725"/>
                    <a:pt x="281487" y="173377"/>
                  </a:cubicBezTo>
                  <a:cubicBezTo>
                    <a:pt x="286901" y="177314"/>
                    <a:pt x="287622" y="181608"/>
                    <a:pt x="287622" y="184829"/>
                  </a:cubicBezTo>
                  <a:cubicBezTo>
                    <a:pt x="287622" y="185903"/>
                    <a:pt x="287622" y="186976"/>
                    <a:pt x="287262" y="187692"/>
                  </a:cubicBezTo>
                  <a:cubicBezTo>
                    <a:pt x="292675" y="186618"/>
                    <a:pt x="297005" y="186976"/>
                    <a:pt x="300253" y="189481"/>
                  </a:cubicBezTo>
                  <a:cubicBezTo>
                    <a:pt x="305306" y="193776"/>
                    <a:pt x="306027" y="198428"/>
                    <a:pt x="306027" y="201291"/>
                  </a:cubicBezTo>
                  <a:cubicBezTo>
                    <a:pt x="305666" y="210596"/>
                    <a:pt x="295923" y="217396"/>
                    <a:pt x="294840" y="218112"/>
                  </a:cubicBezTo>
                  <a:cubicBezTo>
                    <a:pt x="245038" y="257478"/>
                    <a:pt x="186937" y="267856"/>
                    <a:pt x="139300" y="267856"/>
                  </a:cubicBezTo>
                  <a:cubicBezTo>
                    <a:pt x="88416" y="267856"/>
                    <a:pt x="48719" y="255689"/>
                    <a:pt x="42945" y="253899"/>
                  </a:cubicBezTo>
                  <a:lnTo>
                    <a:pt x="4692" y="253899"/>
                  </a:lnTo>
                  <a:cubicBezTo>
                    <a:pt x="2166" y="253899"/>
                    <a:pt x="0" y="252110"/>
                    <a:pt x="0" y="249247"/>
                  </a:cubicBezTo>
                  <a:lnTo>
                    <a:pt x="0" y="166577"/>
                  </a:lnTo>
                  <a:cubicBezTo>
                    <a:pt x="0" y="164072"/>
                    <a:pt x="2166" y="161925"/>
                    <a:pt x="4692" y="161925"/>
                  </a:cubicBezTo>
                  <a:close/>
                  <a:moveTo>
                    <a:pt x="190545" y="131575"/>
                  </a:moveTo>
                  <a:cubicBezTo>
                    <a:pt x="184050" y="131575"/>
                    <a:pt x="178636" y="136983"/>
                    <a:pt x="178636" y="143471"/>
                  </a:cubicBezTo>
                  <a:cubicBezTo>
                    <a:pt x="178636" y="150320"/>
                    <a:pt x="184050" y="155367"/>
                    <a:pt x="190545" y="155367"/>
                  </a:cubicBezTo>
                  <a:cubicBezTo>
                    <a:pt x="197041" y="155367"/>
                    <a:pt x="202455" y="150320"/>
                    <a:pt x="202455" y="143471"/>
                  </a:cubicBezTo>
                  <a:cubicBezTo>
                    <a:pt x="202455" y="136983"/>
                    <a:pt x="197041" y="131575"/>
                    <a:pt x="190545" y="131575"/>
                  </a:cubicBezTo>
                  <a:close/>
                  <a:moveTo>
                    <a:pt x="232769" y="97330"/>
                  </a:moveTo>
                  <a:cubicBezTo>
                    <a:pt x="224107" y="103818"/>
                    <a:pt x="210755" y="108505"/>
                    <a:pt x="195237" y="111749"/>
                  </a:cubicBezTo>
                  <a:lnTo>
                    <a:pt x="195237" y="122563"/>
                  </a:lnTo>
                  <a:cubicBezTo>
                    <a:pt x="198846" y="123645"/>
                    <a:pt x="202094" y="125447"/>
                    <a:pt x="204620" y="127971"/>
                  </a:cubicBezTo>
                  <a:cubicBezTo>
                    <a:pt x="221942" y="122924"/>
                    <a:pt x="232769" y="116075"/>
                    <a:pt x="232769" y="109586"/>
                  </a:cubicBezTo>
                  <a:lnTo>
                    <a:pt x="232769" y="97330"/>
                  </a:lnTo>
                  <a:close/>
                  <a:moveTo>
                    <a:pt x="73259" y="97330"/>
                  </a:moveTo>
                  <a:lnTo>
                    <a:pt x="73259" y="109586"/>
                  </a:lnTo>
                  <a:cubicBezTo>
                    <a:pt x="73259" y="121121"/>
                    <a:pt x="107543" y="134099"/>
                    <a:pt x="153014" y="134099"/>
                  </a:cubicBezTo>
                  <a:cubicBezTo>
                    <a:pt x="159871" y="134099"/>
                    <a:pt x="166006" y="133738"/>
                    <a:pt x="172140" y="133378"/>
                  </a:cubicBezTo>
                  <a:cubicBezTo>
                    <a:pt x="175028" y="127971"/>
                    <a:pt x="180080" y="124005"/>
                    <a:pt x="185854" y="122563"/>
                  </a:cubicBezTo>
                  <a:lnTo>
                    <a:pt x="185854" y="113191"/>
                  </a:lnTo>
                  <a:cubicBezTo>
                    <a:pt x="175028" y="114993"/>
                    <a:pt x="163840" y="115354"/>
                    <a:pt x="153014" y="115354"/>
                  </a:cubicBezTo>
                  <a:cubicBezTo>
                    <a:pt x="121617" y="115354"/>
                    <a:pt x="89138" y="109586"/>
                    <a:pt x="73259" y="97330"/>
                  </a:cubicBezTo>
                  <a:close/>
                  <a:moveTo>
                    <a:pt x="232769" y="63805"/>
                  </a:moveTo>
                  <a:lnTo>
                    <a:pt x="195237" y="73178"/>
                  </a:lnTo>
                  <a:lnTo>
                    <a:pt x="195237" y="102376"/>
                  </a:lnTo>
                  <a:cubicBezTo>
                    <a:pt x="217972" y="97690"/>
                    <a:pt x="232769" y="89399"/>
                    <a:pt x="232769" y="81829"/>
                  </a:cubicBezTo>
                  <a:lnTo>
                    <a:pt x="232769" y="63805"/>
                  </a:lnTo>
                  <a:close/>
                  <a:moveTo>
                    <a:pt x="73259" y="63805"/>
                  </a:moveTo>
                  <a:lnTo>
                    <a:pt x="73259" y="81829"/>
                  </a:lnTo>
                  <a:cubicBezTo>
                    <a:pt x="73259" y="93364"/>
                    <a:pt x="107543" y="106342"/>
                    <a:pt x="153014" y="106342"/>
                  </a:cubicBezTo>
                  <a:cubicBezTo>
                    <a:pt x="164923" y="106342"/>
                    <a:pt x="176110" y="105260"/>
                    <a:pt x="185854" y="103818"/>
                  </a:cubicBezTo>
                  <a:lnTo>
                    <a:pt x="185854" y="75340"/>
                  </a:lnTo>
                  <a:lnTo>
                    <a:pt x="154096" y="83271"/>
                  </a:lnTo>
                  <a:cubicBezTo>
                    <a:pt x="153736" y="83271"/>
                    <a:pt x="153375" y="83271"/>
                    <a:pt x="153014" y="83271"/>
                  </a:cubicBezTo>
                  <a:cubicBezTo>
                    <a:pt x="152653" y="83271"/>
                    <a:pt x="152292" y="83271"/>
                    <a:pt x="151931" y="83271"/>
                  </a:cubicBezTo>
                  <a:lnTo>
                    <a:pt x="73259" y="63805"/>
                  </a:lnTo>
                  <a:close/>
                  <a:moveTo>
                    <a:pt x="153014" y="9373"/>
                  </a:moveTo>
                  <a:lnTo>
                    <a:pt x="23818" y="41816"/>
                  </a:lnTo>
                  <a:lnTo>
                    <a:pt x="153014" y="74259"/>
                  </a:lnTo>
                  <a:lnTo>
                    <a:pt x="180441" y="67049"/>
                  </a:lnTo>
                  <a:lnTo>
                    <a:pt x="150127" y="41455"/>
                  </a:lnTo>
                  <a:cubicBezTo>
                    <a:pt x="147961" y="39653"/>
                    <a:pt x="147961" y="36769"/>
                    <a:pt x="149405" y="34606"/>
                  </a:cubicBezTo>
                  <a:cubicBezTo>
                    <a:pt x="151209" y="32804"/>
                    <a:pt x="154096" y="32443"/>
                    <a:pt x="155901" y="34246"/>
                  </a:cubicBezTo>
                  <a:lnTo>
                    <a:pt x="191628" y="64166"/>
                  </a:lnTo>
                  <a:lnTo>
                    <a:pt x="282209" y="41816"/>
                  </a:lnTo>
                  <a:lnTo>
                    <a:pt x="153014" y="9373"/>
                  </a:lnTo>
                  <a:close/>
                  <a:moveTo>
                    <a:pt x="151931" y="0"/>
                  </a:moveTo>
                  <a:cubicBezTo>
                    <a:pt x="152653" y="0"/>
                    <a:pt x="153375" y="0"/>
                    <a:pt x="154096" y="0"/>
                  </a:cubicBezTo>
                  <a:lnTo>
                    <a:pt x="302419" y="37130"/>
                  </a:lnTo>
                  <a:cubicBezTo>
                    <a:pt x="304584" y="37851"/>
                    <a:pt x="306027" y="39653"/>
                    <a:pt x="306027" y="41816"/>
                  </a:cubicBezTo>
                  <a:cubicBezTo>
                    <a:pt x="306027" y="43979"/>
                    <a:pt x="304584" y="45781"/>
                    <a:pt x="302419" y="46142"/>
                  </a:cubicBezTo>
                  <a:lnTo>
                    <a:pt x="242151" y="61282"/>
                  </a:lnTo>
                  <a:lnTo>
                    <a:pt x="242151" y="109586"/>
                  </a:lnTo>
                  <a:cubicBezTo>
                    <a:pt x="242151" y="121482"/>
                    <a:pt x="228799" y="130133"/>
                    <a:pt x="210394" y="135901"/>
                  </a:cubicBezTo>
                  <a:cubicBezTo>
                    <a:pt x="211116" y="138064"/>
                    <a:pt x="211477" y="140587"/>
                    <a:pt x="211477" y="143471"/>
                  </a:cubicBezTo>
                  <a:cubicBezTo>
                    <a:pt x="211477" y="155007"/>
                    <a:pt x="202094" y="164740"/>
                    <a:pt x="190545" y="164740"/>
                  </a:cubicBezTo>
                  <a:cubicBezTo>
                    <a:pt x="178636" y="164740"/>
                    <a:pt x="169253" y="155007"/>
                    <a:pt x="169253" y="143471"/>
                  </a:cubicBezTo>
                  <a:lnTo>
                    <a:pt x="169253" y="143111"/>
                  </a:lnTo>
                  <a:cubicBezTo>
                    <a:pt x="163840" y="143111"/>
                    <a:pt x="158427" y="143471"/>
                    <a:pt x="153014" y="143471"/>
                  </a:cubicBezTo>
                  <a:cubicBezTo>
                    <a:pt x="110069" y="143471"/>
                    <a:pt x="64237" y="131575"/>
                    <a:pt x="64237" y="109586"/>
                  </a:cubicBezTo>
                  <a:lnTo>
                    <a:pt x="64237" y="61282"/>
                  </a:lnTo>
                  <a:lnTo>
                    <a:pt x="3609" y="46142"/>
                  </a:lnTo>
                  <a:cubicBezTo>
                    <a:pt x="1444" y="45781"/>
                    <a:pt x="0" y="43979"/>
                    <a:pt x="0" y="41816"/>
                  </a:cubicBezTo>
                  <a:cubicBezTo>
                    <a:pt x="0" y="39653"/>
                    <a:pt x="1444" y="37851"/>
                    <a:pt x="3609" y="37130"/>
                  </a:cubicBezTo>
                  <a:lnTo>
                    <a:pt x="15193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/>
            <a:lstStyle/>
            <a:p>
              <a:endParaRPr lang="en-US" sz="1797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759">
              <a:extLst>
                <a:ext uri="{FF2B5EF4-FFF2-40B4-BE49-F238E27FC236}">
                  <a16:creationId xmlns:a16="http://schemas.microsoft.com/office/drawing/2014/main" id="{59CAB570-12D2-4E79-B8A5-705077458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0946" y="4878382"/>
              <a:ext cx="558998" cy="407602"/>
            </a:xfrm>
            <a:custGeom>
              <a:avLst/>
              <a:gdLst>
                <a:gd name="T0" fmla="*/ 29833 w 304441"/>
                <a:gd name="T1" fmla="*/ 184188 h 221888"/>
                <a:gd name="T2" fmla="*/ 129037 w 304441"/>
                <a:gd name="T3" fmla="*/ 198325 h 221888"/>
                <a:gd name="T4" fmla="*/ 143055 w 304441"/>
                <a:gd name="T5" fmla="*/ 212463 h 221888"/>
                <a:gd name="T6" fmla="*/ 170731 w 304441"/>
                <a:gd name="T7" fmla="*/ 203038 h 221888"/>
                <a:gd name="T8" fmla="*/ 281077 w 304441"/>
                <a:gd name="T9" fmla="*/ 198325 h 221888"/>
                <a:gd name="T10" fmla="*/ 155635 w 304441"/>
                <a:gd name="T11" fmla="*/ 192888 h 221888"/>
                <a:gd name="T12" fmla="*/ 80962 w 304441"/>
                <a:gd name="T13" fmla="*/ 171681 h 221888"/>
                <a:gd name="T14" fmla="*/ 43851 w 304441"/>
                <a:gd name="T15" fmla="*/ 169688 h 221888"/>
                <a:gd name="T16" fmla="*/ 51758 w 304441"/>
                <a:gd name="T17" fmla="*/ 148663 h 221888"/>
                <a:gd name="T18" fmla="*/ 153119 w 304441"/>
                <a:gd name="T19" fmla="*/ 182013 h 221888"/>
                <a:gd name="T20" fmla="*/ 282156 w 304441"/>
                <a:gd name="T21" fmla="*/ 178388 h 221888"/>
                <a:gd name="T22" fmla="*/ 299768 w 304441"/>
                <a:gd name="T23" fmla="*/ 198325 h 221888"/>
                <a:gd name="T24" fmla="*/ 299768 w 304441"/>
                <a:gd name="T25" fmla="*/ 207750 h 221888"/>
                <a:gd name="T26" fmla="*/ 161386 w 304441"/>
                <a:gd name="T27" fmla="*/ 221888 h 221888"/>
                <a:gd name="T28" fmla="*/ 125083 w 304441"/>
                <a:gd name="T29" fmla="*/ 207750 h 221888"/>
                <a:gd name="T30" fmla="*/ 0 w 304441"/>
                <a:gd name="T31" fmla="*/ 203038 h 221888"/>
                <a:gd name="T32" fmla="*/ 13299 w 304441"/>
                <a:gd name="T33" fmla="*/ 198325 h 221888"/>
                <a:gd name="T34" fmla="*/ 24801 w 304441"/>
                <a:gd name="T35" fmla="*/ 176213 h 221888"/>
                <a:gd name="T36" fmla="*/ 44210 w 304441"/>
                <a:gd name="T37" fmla="*/ 143225 h 221888"/>
                <a:gd name="T38" fmla="*/ 180542 w 304441"/>
                <a:gd name="T39" fmla="*/ 8980 h 221888"/>
                <a:gd name="T40" fmla="*/ 179463 w 304441"/>
                <a:gd name="T41" fmla="*/ 76513 h 221888"/>
                <a:gd name="T42" fmla="*/ 216143 w 304441"/>
                <a:gd name="T43" fmla="*/ 99144 h 221888"/>
                <a:gd name="T44" fmla="*/ 258577 w 304441"/>
                <a:gd name="T45" fmla="*/ 81183 h 221888"/>
                <a:gd name="T46" fmla="*/ 240597 w 304441"/>
                <a:gd name="T47" fmla="*/ 60708 h 221888"/>
                <a:gd name="T48" fmla="*/ 242755 w 304441"/>
                <a:gd name="T49" fmla="*/ 49213 h 221888"/>
                <a:gd name="T50" fmla="*/ 217941 w 304441"/>
                <a:gd name="T51" fmla="*/ 38436 h 221888"/>
                <a:gd name="T52" fmla="*/ 210389 w 304441"/>
                <a:gd name="T53" fmla="*/ 35562 h 221888"/>
                <a:gd name="T54" fmla="*/ 180542 w 304441"/>
                <a:gd name="T55" fmla="*/ 0 h 221888"/>
                <a:gd name="T56" fmla="*/ 228010 w 304441"/>
                <a:gd name="T57" fmla="*/ 25145 h 221888"/>
                <a:gd name="T58" fmla="*/ 251026 w 304441"/>
                <a:gd name="T59" fmla="*/ 55679 h 221888"/>
                <a:gd name="T60" fmla="*/ 240237 w 304441"/>
                <a:gd name="T61" fmla="*/ 108483 h 221888"/>
                <a:gd name="T62" fmla="*/ 221897 w 304441"/>
                <a:gd name="T63" fmla="*/ 119260 h 221888"/>
                <a:gd name="T64" fmla="*/ 208591 w 304441"/>
                <a:gd name="T65" fmla="*/ 147279 h 221888"/>
                <a:gd name="T66" fmla="*/ 204995 w 304441"/>
                <a:gd name="T67" fmla="*/ 139376 h 221888"/>
                <a:gd name="T68" fmla="*/ 174788 w 304441"/>
                <a:gd name="T69" fmla="*/ 89086 h 221888"/>
                <a:gd name="T70" fmla="*/ 169394 w 304441"/>
                <a:gd name="T71" fmla="*/ 83697 h 221888"/>
                <a:gd name="T72" fmla="*/ 132353 w 304441"/>
                <a:gd name="T73" fmla="*/ 38795 h 221888"/>
                <a:gd name="T74" fmla="*/ 91717 w 304441"/>
                <a:gd name="T75" fmla="*/ 75435 h 221888"/>
                <a:gd name="T76" fmla="*/ 74456 w 304441"/>
                <a:gd name="T77" fmla="*/ 69688 h 221888"/>
                <a:gd name="T78" fmla="*/ 57914 w 304441"/>
                <a:gd name="T79" fmla="*/ 97707 h 221888"/>
                <a:gd name="T80" fmla="*/ 54677 w 304441"/>
                <a:gd name="T81" fmla="*/ 104532 h 221888"/>
                <a:gd name="T82" fmla="*/ 31662 w 304441"/>
                <a:gd name="T83" fmla="*/ 131833 h 221888"/>
                <a:gd name="T84" fmla="*/ 47485 w 304441"/>
                <a:gd name="T85" fmla="*/ 96988 h 221888"/>
                <a:gd name="T86" fmla="*/ 74456 w 304441"/>
                <a:gd name="T87" fmla="*/ 60348 h 221888"/>
                <a:gd name="T88" fmla="*/ 132353 w 304441"/>
                <a:gd name="T89" fmla="*/ 29456 h 221888"/>
                <a:gd name="T90" fmla="*/ 180542 w 304441"/>
                <a:gd name="T91" fmla="*/ 0 h 22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4441" h="221888">
                  <a:moveTo>
                    <a:pt x="80962" y="171681"/>
                  </a:moveTo>
                  <a:cubicBezTo>
                    <a:pt x="56970" y="173947"/>
                    <a:pt x="35764" y="181831"/>
                    <a:pt x="29833" y="184188"/>
                  </a:cubicBezTo>
                  <a:lnTo>
                    <a:pt x="23363" y="198325"/>
                  </a:lnTo>
                  <a:lnTo>
                    <a:pt x="129037" y="198325"/>
                  </a:lnTo>
                  <a:cubicBezTo>
                    <a:pt x="131553" y="198325"/>
                    <a:pt x="133709" y="200500"/>
                    <a:pt x="133709" y="203038"/>
                  </a:cubicBezTo>
                  <a:cubicBezTo>
                    <a:pt x="133709" y="208113"/>
                    <a:pt x="138023" y="212463"/>
                    <a:pt x="143055" y="212463"/>
                  </a:cubicBezTo>
                  <a:lnTo>
                    <a:pt x="161386" y="212463"/>
                  </a:lnTo>
                  <a:cubicBezTo>
                    <a:pt x="166418" y="212463"/>
                    <a:pt x="170731" y="208113"/>
                    <a:pt x="170731" y="203038"/>
                  </a:cubicBezTo>
                  <a:cubicBezTo>
                    <a:pt x="170731" y="200500"/>
                    <a:pt x="172888" y="198325"/>
                    <a:pt x="175404" y="198325"/>
                  </a:cubicBezTo>
                  <a:lnTo>
                    <a:pt x="281077" y="198325"/>
                  </a:lnTo>
                  <a:lnTo>
                    <a:pt x="274608" y="184188"/>
                  </a:lnTo>
                  <a:cubicBezTo>
                    <a:pt x="262746" y="179475"/>
                    <a:pt x="189781" y="152650"/>
                    <a:pt x="155635" y="192888"/>
                  </a:cubicBezTo>
                  <a:cubicBezTo>
                    <a:pt x="153838" y="194700"/>
                    <a:pt x="150243" y="194700"/>
                    <a:pt x="148806" y="192888"/>
                  </a:cubicBezTo>
                  <a:cubicBezTo>
                    <a:pt x="131733" y="172769"/>
                    <a:pt x="104955" y="169416"/>
                    <a:pt x="80962" y="171681"/>
                  </a:cubicBezTo>
                  <a:close/>
                  <a:moveTo>
                    <a:pt x="51758" y="148663"/>
                  </a:moveTo>
                  <a:lnTo>
                    <a:pt x="43851" y="169688"/>
                  </a:lnTo>
                  <a:cubicBezTo>
                    <a:pt x="65058" y="163163"/>
                    <a:pt x="99923" y="156275"/>
                    <a:pt x="129037" y="167875"/>
                  </a:cubicBezTo>
                  <a:cubicBezTo>
                    <a:pt x="114300" y="155550"/>
                    <a:pt x="89858" y="143950"/>
                    <a:pt x="51758" y="148663"/>
                  </a:cubicBezTo>
                  <a:close/>
                  <a:moveTo>
                    <a:pt x="47805" y="139963"/>
                  </a:moveTo>
                  <a:cubicBezTo>
                    <a:pt x="113941" y="130175"/>
                    <a:pt x="144133" y="167150"/>
                    <a:pt x="153119" y="182013"/>
                  </a:cubicBezTo>
                  <a:cubicBezTo>
                    <a:pt x="196251" y="140688"/>
                    <a:pt x="276405" y="174400"/>
                    <a:pt x="279640" y="176213"/>
                  </a:cubicBezTo>
                  <a:cubicBezTo>
                    <a:pt x="280718" y="176575"/>
                    <a:pt x="281437" y="177663"/>
                    <a:pt x="282156" y="178388"/>
                  </a:cubicBezTo>
                  <a:lnTo>
                    <a:pt x="291141" y="198325"/>
                  </a:lnTo>
                  <a:lnTo>
                    <a:pt x="299768" y="198325"/>
                  </a:lnTo>
                  <a:cubicBezTo>
                    <a:pt x="302643" y="198325"/>
                    <a:pt x="304441" y="200500"/>
                    <a:pt x="304441" y="203038"/>
                  </a:cubicBezTo>
                  <a:cubicBezTo>
                    <a:pt x="304441" y="205575"/>
                    <a:pt x="302643" y="207750"/>
                    <a:pt x="299768" y="207750"/>
                  </a:cubicBezTo>
                  <a:lnTo>
                    <a:pt x="179358" y="207750"/>
                  </a:lnTo>
                  <a:cubicBezTo>
                    <a:pt x="177201" y="215725"/>
                    <a:pt x="170012" y="221888"/>
                    <a:pt x="161386" y="221888"/>
                  </a:cubicBezTo>
                  <a:lnTo>
                    <a:pt x="143055" y="221888"/>
                  </a:lnTo>
                  <a:cubicBezTo>
                    <a:pt x="134428" y="221888"/>
                    <a:pt x="127240" y="215725"/>
                    <a:pt x="125083" y="207750"/>
                  </a:cubicBezTo>
                  <a:lnTo>
                    <a:pt x="4673" y="207750"/>
                  </a:lnTo>
                  <a:cubicBezTo>
                    <a:pt x="1797" y="207750"/>
                    <a:pt x="0" y="205575"/>
                    <a:pt x="0" y="203038"/>
                  </a:cubicBezTo>
                  <a:cubicBezTo>
                    <a:pt x="0" y="200500"/>
                    <a:pt x="1797" y="198325"/>
                    <a:pt x="4673" y="198325"/>
                  </a:cubicBezTo>
                  <a:lnTo>
                    <a:pt x="13299" y="198325"/>
                  </a:lnTo>
                  <a:lnTo>
                    <a:pt x="22285" y="178388"/>
                  </a:lnTo>
                  <a:cubicBezTo>
                    <a:pt x="23004" y="177663"/>
                    <a:pt x="23723" y="176575"/>
                    <a:pt x="24801" y="176213"/>
                  </a:cubicBezTo>
                  <a:cubicBezTo>
                    <a:pt x="25160" y="175850"/>
                    <a:pt x="28395" y="174763"/>
                    <a:pt x="32708" y="172950"/>
                  </a:cubicBezTo>
                  <a:lnTo>
                    <a:pt x="44210" y="143225"/>
                  </a:lnTo>
                  <a:cubicBezTo>
                    <a:pt x="44570" y="141413"/>
                    <a:pt x="46008" y="140325"/>
                    <a:pt x="47805" y="139963"/>
                  </a:cubicBezTo>
                  <a:close/>
                  <a:moveTo>
                    <a:pt x="180542" y="8980"/>
                  </a:moveTo>
                  <a:cubicBezTo>
                    <a:pt x="165797" y="8980"/>
                    <a:pt x="153571" y="19757"/>
                    <a:pt x="150694" y="33407"/>
                  </a:cubicBezTo>
                  <a:cubicBezTo>
                    <a:pt x="167595" y="40591"/>
                    <a:pt x="179463" y="57115"/>
                    <a:pt x="179463" y="76513"/>
                  </a:cubicBezTo>
                  <a:cubicBezTo>
                    <a:pt x="179463" y="77591"/>
                    <a:pt x="179463" y="78309"/>
                    <a:pt x="179463" y="79028"/>
                  </a:cubicBezTo>
                  <a:cubicBezTo>
                    <a:pt x="195286" y="78309"/>
                    <a:pt x="208951" y="86571"/>
                    <a:pt x="216143" y="99144"/>
                  </a:cubicBezTo>
                  <a:lnTo>
                    <a:pt x="240237" y="99144"/>
                  </a:lnTo>
                  <a:cubicBezTo>
                    <a:pt x="250666" y="99144"/>
                    <a:pt x="258577" y="91241"/>
                    <a:pt x="258577" y="81183"/>
                  </a:cubicBezTo>
                  <a:cubicBezTo>
                    <a:pt x="258577" y="72202"/>
                    <a:pt x="252464" y="64659"/>
                    <a:pt x="243833" y="63222"/>
                  </a:cubicBezTo>
                  <a:cubicBezTo>
                    <a:pt x="242395" y="62863"/>
                    <a:pt x="241316" y="62144"/>
                    <a:pt x="240597" y="60708"/>
                  </a:cubicBezTo>
                  <a:cubicBezTo>
                    <a:pt x="239878" y="59271"/>
                    <a:pt x="239878" y="57834"/>
                    <a:pt x="240597" y="56397"/>
                  </a:cubicBezTo>
                  <a:cubicBezTo>
                    <a:pt x="242035" y="54242"/>
                    <a:pt x="242755" y="51727"/>
                    <a:pt x="242755" y="49213"/>
                  </a:cubicBezTo>
                  <a:cubicBezTo>
                    <a:pt x="242755" y="41310"/>
                    <a:pt x="236281" y="34485"/>
                    <a:pt x="228010" y="34485"/>
                  </a:cubicBezTo>
                  <a:cubicBezTo>
                    <a:pt x="224414" y="34485"/>
                    <a:pt x="220818" y="35922"/>
                    <a:pt x="217941" y="38436"/>
                  </a:cubicBezTo>
                  <a:cubicBezTo>
                    <a:pt x="216862" y="39514"/>
                    <a:pt x="215064" y="39873"/>
                    <a:pt x="213266" y="39155"/>
                  </a:cubicBezTo>
                  <a:cubicBezTo>
                    <a:pt x="211828" y="38795"/>
                    <a:pt x="210749" y="37358"/>
                    <a:pt x="210389" y="35562"/>
                  </a:cubicBezTo>
                  <a:cubicBezTo>
                    <a:pt x="208591" y="20475"/>
                    <a:pt x="195645" y="8980"/>
                    <a:pt x="180542" y="8980"/>
                  </a:cubicBezTo>
                  <a:close/>
                  <a:moveTo>
                    <a:pt x="180542" y="0"/>
                  </a:moveTo>
                  <a:cubicBezTo>
                    <a:pt x="197803" y="0"/>
                    <a:pt x="212907" y="11495"/>
                    <a:pt x="217941" y="27660"/>
                  </a:cubicBezTo>
                  <a:cubicBezTo>
                    <a:pt x="221178" y="25864"/>
                    <a:pt x="224414" y="25145"/>
                    <a:pt x="228010" y="25145"/>
                  </a:cubicBezTo>
                  <a:cubicBezTo>
                    <a:pt x="241316" y="25145"/>
                    <a:pt x="252104" y="35922"/>
                    <a:pt x="252104" y="49213"/>
                  </a:cubicBezTo>
                  <a:cubicBezTo>
                    <a:pt x="252104" y="51368"/>
                    <a:pt x="251385" y="53523"/>
                    <a:pt x="251026" y="55679"/>
                  </a:cubicBezTo>
                  <a:cubicBezTo>
                    <a:pt x="261095" y="59989"/>
                    <a:pt x="267927" y="70047"/>
                    <a:pt x="267927" y="81183"/>
                  </a:cubicBezTo>
                  <a:cubicBezTo>
                    <a:pt x="267927" y="96270"/>
                    <a:pt x="255701" y="108483"/>
                    <a:pt x="240237" y="108483"/>
                  </a:cubicBezTo>
                  <a:lnTo>
                    <a:pt x="220459" y="108483"/>
                  </a:lnTo>
                  <a:cubicBezTo>
                    <a:pt x="221178" y="112075"/>
                    <a:pt x="221897" y="115668"/>
                    <a:pt x="221897" y="119260"/>
                  </a:cubicBezTo>
                  <a:cubicBezTo>
                    <a:pt x="221897" y="128959"/>
                    <a:pt x="218301" y="138298"/>
                    <a:pt x="212187" y="145483"/>
                  </a:cubicBezTo>
                  <a:cubicBezTo>
                    <a:pt x="211109" y="146560"/>
                    <a:pt x="210030" y="147279"/>
                    <a:pt x="208591" y="147279"/>
                  </a:cubicBezTo>
                  <a:cubicBezTo>
                    <a:pt x="207512" y="147279"/>
                    <a:pt x="206434" y="146560"/>
                    <a:pt x="205714" y="146201"/>
                  </a:cubicBezTo>
                  <a:cubicBezTo>
                    <a:pt x="203557" y="144405"/>
                    <a:pt x="203557" y="141531"/>
                    <a:pt x="204995" y="139376"/>
                  </a:cubicBezTo>
                  <a:cubicBezTo>
                    <a:pt x="210030" y="133629"/>
                    <a:pt x="212547" y="126803"/>
                    <a:pt x="212547" y="119260"/>
                  </a:cubicBezTo>
                  <a:cubicBezTo>
                    <a:pt x="212547" y="100221"/>
                    <a:pt x="194926" y="84775"/>
                    <a:pt x="174788" y="89086"/>
                  </a:cubicBezTo>
                  <a:cubicBezTo>
                    <a:pt x="173349" y="89445"/>
                    <a:pt x="171911" y="88726"/>
                    <a:pt x="170832" y="87649"/>
                  </a:cubicBezTo>
                  <a:cubicBezTo>
                    <a:pt x="169753" y="86571"/>
                    <a:pt x="169034" y="85134"/>
                    <a:pt x="169394" y="83697"/>
                  </a:cubicBezTo>
                  <a:cubicBezTo>
                    <a:pt x="169753" y="81183"/>
                    <a:pt x="170113" y="79028"/>
                    <a:pt x="170113" y="76513"/>
                  </a:cubicBezTo>
                  <a:cubicBezTo>
                    <a:pt x="170113" y="55679"/>
                    <a:pt x="153211" y="38795"/>
                    <a:pt x="132353" y="38795"/>
                  </a:cubicBezTo>
                  <a:cubicBezTo>
                    <a:pt x="113294" y="38795"/>
                    <a:pt x="97111" y="53164"/>
                    <a:pt x="94954" y="71843"/>
                  </a:cubicBezTo>
                  <a:cubicBezTo>
                    <a:pt x="94594" y="73639"/>
                    <a:pt x="93515" y="75076"/>
                    <a:pt x="91717" y="75435"/>
                  </a:cubicBezTo>
                  <a:cubicBezTo>
                    <a:pt x="90279" y="75795"/>
                    <a:pt x="88121" y="75795"/>
                    <a:pt x="87042" y="74717"/>
                  </a:cubicBezTo>
                  <a:cubicBezTo>
                    <a:pt x="83806" y="71484"/>
                    <a:pt x="79131" y="69688"/>
                    <a:pt x="74456" y="69688"/>
                  </a:cubicBezTo>
                  <a:cubicBezTo>
                    <a:pt x="64027" y="69688"/>
                    <a:pt x="55396" y="78309"/>
                    <a:pt x="55396" y="88726"/>
                  </a:cubicBezTo>
                  <a:cubicBezTo>
                    <a:pt x="55396" y="91959"/>
                    <a:pt x="56475" y="94833"/>
                    <a:pt x="57914" y="97707"/>
                  </a:cubicBezTo>
                  <a:cubicBezTo>
                    <a:pt x="58633" y="99144"/>
                    <a:pt x="58633" y="100581"/>
                    <a:pt x="57914" y="102017"/>
                  </a:cubicBezTo>
                  <a:cubicBezTo>
                    <a:pt x="57554" y="103454"/>
                    <a:pt x="56116" y="104532"/>
                    <a:pt x="54677" y="104532"/>
                  </a:cubicBezTo>
                  <a:cubicBezTo>
                    <a:pt x="43889" y="106687"/>
                    <a:pt x="35977" y="116386"/>
                    <a:pt x="35977" y="127163"/>
                  </a:cubicBezTo>
                  <a:cubicBezTo>
                    <a:pt x="35977" y="130036"/>
                    <a:pt x="34179" y="131833"/>
                    <a:pt x="31662" y="131833"/>
                  </a:cubicBezTo>
                  <a:cubicBezTo>
                    <a:pt x="28785" y="131833"/>
                    <a:pt x="26987" y="130036"/>
                    <a:pt x="26987" y="127163"/>
                  </a:cubicBezTo>
                  <a:cubicBezTo>
                    <a:pt x="26987" y="113872"/>
                    <a:pt x="35258" y="102017"/>
                    <a:pt x="47485" y="96988"/>
                  </a:cubicBezTo>
                  <a:cubicBezTo>
                    <a:pt x="46766" y="94474"/>
                    <a:pt x="46406" y="91241"/>
                    <a:pt x="46406" y="88726"/>
                  </a:cubicBezTo>
                  <a:cubicBezTo>
                    <a:pt x="46406" y="72921"/>
                    <a:pt x="58993" y="60348"/>
                    <a:pt x="74456" y="60348"/>
                  </a:cubicBezTo>
                  <a:cubicBezTo>
                    <a:pt x="78771" y="60348"/>
                    <a:pt x="83087" y="61426"/>
                    <a:pt x="87042" y="63581"/>
                  </a:cubicBezTo>
                  <a:cubicBezTo>
                    <a:pt x="92796" y="43824"/>
                    <a:pt x="111136" y="29456"/>
                    <a:pt x="132353" y="29456"/>
                  </a:cubicBezTo>
                  <a:cubicBezTo>
                    <a:pt x="135590" y="29456"/>
                    <a:pt x="138826" y="30174"/>
                    <a:pt x="142063" y="30533"/>
                  </a:cubicBezTo>
                  <a:cubicBezTo>
                    <a:pt x="146019" y="13291"/>
                    <a:pt x="161482" y="0"/>
                    <a:pt x="18054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/>
            <a:lstStyle/>
            <a:p>
              <a:endParaRPr lang="en-US" sz="1797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774">
              <a:extLst>
                <a:ext uri="{FF2B5EF4-FFF2-40B4-BE49-F238E27FC236}">
                  <a16:creationId xmlns:a16="http://schemas.microsoft.com/office/drawing/2014/main" id="{865E8C43-EA71-4D60-A52A-9CE728ACF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2086" y="8166601"/>
              <a:ext cx="561910" cy="556084"/>
            </a:xfrm>
            <a:custGeom>
              <a:avLst/>
              <a:gdLst>
                <a:gd name="T0" fmla="*/ 30314 w 306026"/>
                <a:gd name="T1" fmla="*/ 264904 h 302202"/>
                <a:gd name="T2" fmla="*/ 129917 w 306026"/>
                <a:gd name="T3" fmla="*/ 279250 h 302202"/>
                <a:gd name="T4" fmla="*/ 134608 w 306026"/>
                <a:gd name="T5" fmla="*/ 283912 h 302202"/>
                <a:gd name="T6" fmla="*/ 143630 w 306026"/>
                <a:gd name="T7" fmla="*/ 292878 h 302202"/>
                <a:gd name="T8" fmla="*/ 171779 w 306026"/>
                <a:gd name="T9" fmla="*/ 283912 h 302202"/>
                <a:gd name="T10" fmla="*/ 282569 w 306026"/>
                <a:gd name="T11" fmla="*/ 279250 h 302202"/>
                <a:gd name="T12" fmla="*/ 156622 w 306026"/>
                <a:gd name="T13" fmla="*/ 273511 h 302202"/>
                <a:gd name="T14" fmla="*/ 81468 w 306026"/>
                <a:gd name="T15" fmla="*/ 252531 h 302202"/>
                <a:gd name="T16" fmla="*/ 44388 w 306026"/>
                <a:gd name="T17" fmla="*/ 250200 h 302202"/>
                <a:gd name="T18" fmla="*/ 52327 w 306026"/>
                <a:gd name="T19" fmla="*/ 230116 h 302202"/>
                <a:gd name="T20" fmla="*/ 170336 w 306026"/>
                <a:gd name="T21" fmla="*/ 251635 h 302202"/>
                <a:gd name="T22" fmla="*/ 247203 w 306026"/>
                <a:gd name="T23" fmla="*/ 212184 h 302202"/>
                <a:gd name="T24" fmla="*/ 173944 w 306026"/>
                <a:gd name="T25" fmla="*/ 194611 h 302202"/>
                <a:gd name="T26" fmla="*/ 173944 w 306026"/>
                <a:gd name="T27" fmla="*/ 203936 h 302202"/>
                <a:gd name="T28" fmla="*/ 157705 w 306026"/>
                <a:gd name="T29" fmla="*/ 252710 h 302202"/>
                <a:gd name="T30" fmla="*/ 254421 w 306026"/>
                <a:gd name="T31" fmla="*/ 205729 h 302202"/>
                <a:gd name="T32" fmla="*/ 281126 w 306026"/>
                <a:gd name="T33" fmla="*/ 257014 h 302202"/>
                <a:gd name="T34" fmla="*/ 292674 w 306026"/>
                <a:gd name="T35" fmla="*/ 279250 h 302202"/>
                <a:gd name="T36" fmla="*/ 306026 w 306026"/>
                <a:gd name="T37" fmla="*/ 283912 h 302202"/>
                <a:gd name="T38" fmla="*/ 180440 w 306026"/>
                <a:gd name="T39" fmla="*/ 288216 h 302202"/>
                <a:gd name="T40" fmla="*/ 143630 w 306026"/>
                <a:gd name="T41" fmla="*/ 302202 h 302202"/>
                <a:gd name="T42" fmla="*/ 4691 w 306026"/>
                <a:gd name="T43" fmla="*/ 288216 h 302202"/>
                <a:gd name="T44" fmla="*/ 4691 w 306026"/>
                <a:gd name="T45" fmla="*/ 279250 h 302202"/>
                <a:gd name="T46" fmla="*/ 22735 w 306026"/>
                <a:gd name="T47" fmla="*/ 259166 h 302202"/>
                <a:gd name="T48" fmla="*/ 33201 w 306026"/>
                <a:gd name="T49" fmla="*/ 254145 h 302202"/>
                <a:gd name="T50" fmla="*/ 47997 w 306026"/>
                <a:gd name="T51" fmla="*/ 221150 h 302202"/>
                <a:gd name="T52" fmla="*/ 148322 w 306026"/>
                <a:gd name="T53" fmla="*/ 203936 h 302202"/>
                <a:gd name="T54" fmla="*/ 127391 w 306026"/>
                <a:gd name="T55" fmla="*/ 199273 h 302202"/>
                <a:gd name="T56" fmla="*/ 115770 w 306026"/>
                <a:gd name="T57" fmla="*/ 170799 h 302202"/>
                <a:gd name="T58" fmla="*/ 193318 w 306026"/>
                <a:gd name="T59" fmla="*/ 175032 h 302202"/>
                <a:gd name="T60" fmla="*/ 115770 w 306026"/>
                <a:gd name="T61" fmla="*/ 179971 h 302202"/>
                <a:gd name="T62" fmla="*/ 115770 w 306026"/>
                <a:gd name="T63" fmla="*/ 170799 h 302202"/>
                <a:gd name="T64" fmla="*/ 218153 w 306026"/>
                <a:gd name="T65" fmla="*/ 25324 h 302202"/>
                <a:gd name="T66" fmla="*/ 154346 w 306026"/>
                <a:gd name="T67" fmla="*/ 95972 h 302202"/>
                <a:gd name="T68" fmla="*/ 147894 w 306026"/>
                <a:gd name="T69" fmla="*/ 95972 h 302202"/>
                <a:gd name="T70" fmla="*/ 122443 w 306026"/>
                <a:gd name="T71" fmla="*/ 63892 h 302202"/>
                <a:gd name="T72" fmla="*/ 151120 w 306026"/>
                <a:gd name="T73" fmla="*/ 86240 h 302202"/>
                <a:gd name="T74" fmla="*/ 147650 w 306026"/>
                <a:gd name="T75" fmla="*/ 72 h 302202"/>
                <a:gd name="T76" fmla="*/ 193687 w 306026"/>
                <a:gd name="T77" fmla="*/ 19961 h 302202"/>
                <a:gd name="T78" fmla="*/ 148369 w 306026"/>
                <a:gd name="T79" fmla="*/ 9113 h 302202"/>
                <a:gd name="T80" fmla="*/ 105209 w 306026"/>
                <a:gd name="T81" fmla="*/ 106388 h 302202"/>
                <a:gd name="T82" fmla="*/ 183617 w 306026"/>
                <a:gd name="T83" fmla="*/ 148697 h 302202"/>
                <a:gd name="T84" fmla="*/ 198003 w 306026"/>
                <a:gd name="T85" fmla="*/ 106388 h 302202"/>
                <a:gd name="T86" fmla="*/ 210592 w 306026"/>
                <a:gd name="T87" fmla="*/ 61909 h 302202"/>
                <a:gd name="T88" fmla="*/ 219943 w 306026"/>
                <a:gd name="T89" fmla="*/ 60824 h 302202"/>
                <a:gd name="T90" fmla="*/ 205197 w 306026"/>
                <a:gd name="T91" fmla="*/ 112174 h 302202"/>
                <a:gd name="T92" fmla="*/ 192968 w 306026"/>
                <a:gd name="T93" fmla="*/ 153036 h 302202"/>
                <a:gd name="T94" fmla="*/ 114920 w 306026"/>
                <a:gd name="T95" fmla="*/ 157738 h 302202"/>
                <a:gd name="T96" fmla="*/ 110244 w 306026"/>
                <a:gd name="T97" fmla="*/ 149059 h 302202"/>
                <a:gd name="T98" fmla="*/ 82909 w 306026"/>
                <a:gd name="T99" fmla="*/ 68780 h 302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6026" h="302202">
                  <a:moveTo>
                    <a:pt x="81468" y="252531"/>
                  </a:moveTo>
                  <a:cubicBezTo>
                    <a:pt x="57470" y="254773"/>
                    <a:pt x="36268" y="262573"/>
                    <a:pt x="30314" y="264904"/>
                  </a:cubicBezTo>
                  <a:lnTo>
                    <a:pt x="23818" y="279250"/>
                  </a:lnTo>
                  <a:lnTo>
                    <a:pt x="129917" y="279250"/>
                  </a:lnTo>
                  <a:cubicBezTo>
                    <a:pt x="131000" y="279250"/>
                    <a:pt x="132082" y="279608"/>
                    <a:pt x="133165" y="280326"/>
                  </a:cubicBezTo>
                  <a:cubicBezTo>
                    <a:pt x="133887" y="281401"/>
                    <a:pt x="134608" y="282477"/>
                    <a:pt x="134608" y="283912"/>
                  </a:cubicBezTo>
                  <a:cubicBezTo>
                    <a:pt x="134608" y="286064"/>
                    <a:pt x="135330" y="288216"/>
                    <a:pt x="137135" y="290367"/>
                  </a:cubicBezTo>
                  <a:cubicBezTo>
                    <a:pt x="138939" y="291802"/>
                    <a:pt x="141465" y="292878"/>
                    <a:pt x="143630" y="292878"/>
                  </a:cubicBezTo>
                  <a:lnTo>
                    <a:pt x="162396" y="292878"/>
                  </a:lnTo>
                  <a:cubicBezTo>
                    <a:pt x="167448" y="292878"/>
                    <a:pt x="171779" y="288933"/>
                    <a:pt x="171779" y="283912"/>
                  </a:cubicBezTo>
                  <a:cubicBezTo>
                    <a:pt x="171779" y="281401"/>
                    <a:pt x="173583" y="279250"/>
                    <a:pt x="176110" y="279250"/>
                  </a:cubicBezTo>
                  <a:lnTo>
                    <a:pt x="282569" y="279250"/>
                  </a:lnTo>
                  <a:lnTo>
                    <a:pt x="275712" y="264904"/>
                  </a:lnTo>
                  <a:cubicBezTo>
                    <a:pt x="264164" y="260242"/>
                    <a:pt x="190906" y="233703"/>
                    <a:pt x="156622" y="273511"/>
                  </a:cubicBezTo>
                  <a:cubicBezTo>
                    <a:pt x="154818" y="275663"/>
                    <a:pt x="151209" y="275663"/>
                    <a:pt x="149405" y="273511"/>
                  </a:cubicBezTo>
                  <a:cubicBezTo>
                    <a:pt x="132263" y="253607"/>
                    <a:pt x="105467" y="250290"/>
                    <a:pt x="81468" y="252531"/>
                  </a:cubicBezTo>
                  <a:close/>
                  <a:moveTo>
                    <a:pt x="52327" y="230116"/>
                  </a:moveTo>
                  <a:lnTo>
                    <a:pt x="44388" y="250200"/>
                  </a:lnTo>
                  <a:cubicBezTo>
                    <a:pt x="65680" y="244103"/>
                    <a:pt x="100685" y="237289"/>
                    <a:pt x="129556" y="248765"/>
                  </a:cubicBezTo>
                  <a:cubicBezTo>
                    <a:pt x="115120" y="236572"/>
                    <a:pt x="90581" y="225095"/>
                    <a:pt x="52327" y="230116"/>
                  </a:cubicBezTo>
                  <a:close/>
                  <a:moveTo>
                    <a:pt x="247203" y="212184"/>
                  </a:moveTo>
                  <a:cubicBezTo>
                    <a:pt x="206063" y="217564"/>
                    <a:pt x="182605" y="236213"/>
                    <a:pt x="170336" y="251635"/>
                  </a:cubicBezTo>
                  <a:cubicBezTo>
                    <a:pt x="199928" y="236213"/>
                    <a:pt x="238903" y="243386"/>
                    <a:pt x="261638" y="250200"/>
                  </a:cubicBezTo>
                  <a:lnTo>
                    <a:pt x="247203" y="212184"/>
                  </a:lnTo>
                  <a:close/>
                  <a:moveTo>
                    <a:pt x="132082" y="194611"/>
                  </a:moveTo>
                  <a:lnTo>
                    <a:pt x="173944" y="194611"/>
                  </a:lnTo>
                  <a:cubicBezTo>
                    <a:pt x="176470" y="194611"/>
                    <a:pt x="178275" y="196763"/>
                    <a:pt x="178275" y="199273"/>
                  </a:cubicBezTo>
                  <a:cubicBezTo>
                    <a:pt x="178275" y="201784"/>
                    <a:pt x="176470" y="203936"/>
                    <a:pt x="173944" y="203936"/>
                  </a:cubicBezTo>
                  <a:lnTo>
                    <a:pt x="157705" y="203936"/>
                  </a:lnTo>
                  <a:lnTo>
                    <a:pt x="157705" y="252710"/>
                  </a:lnTo>
                  <a:cubicBezTo>
                    <a:pt x="169975" y="234779"/>
                    <a:pt x="196680" y="208239"/>
                    <a:pt x="249729" y="202860"/>
                  </a:cubicBezTo>
                  <a:cubicBezTo>
                    <a:pt x="251894" y="202501"/>
                    <a:pt x="253699" y="203577"/>
                    <a:pt x="254421" y="205729"/>
                  </a:cubicBezTo>
                  <a:lnTo>
                    <a:pt x="273186" y="254145"/>
                  </a:lnTo>
                  <a:cubicBezTo>
                    <a:pt x="277517" y="255580"/>
                    <a:pt x="280404" y="257014"/>
                    <a:pt x="281126" y="257014"/>
                  </a:cubicBezTo>
                  <a:cubicBezTo>
                    <a:pt x="282208" y="257373"/>
                    <a:pt x="282930" y="258449"/>
                    <a:pt x="283291" y="259166"/>
                  </a:cubicBezTo>
                  <a:lnTo>
                    <a:pt x="292674" y="279250"/>
                  </a:lnTo>
                  <a:lnTo>
                    <a:pt x="301335" y="279250"/>
                  </a:lnTo>
                  <a:cubicBezTo>
                    <a:pt x="303861" y="279250"/>
                    <a:pt x="306026" y="281401"/>
                    <a:pt x="306026" y="283912"/>
                  </a:cubicBezTo>
                  <a:cubicBezTo>
                    <a:pt x="306026" y="286422"/>
                    <a:pt x="303861" y="288216"/>
                    <a:pt x="301335" y="288216"/>
                  </a:cubicBezTo>
                  <a:lnTo>
                    <a:pt x="180440" y="288216"/>
                  </a:lnTo>
                  <a:cubicBezTo>
                    <a:pt x="178275" y="296106"/>
                    <a:pt x="171057" y="302202"/>
                    <a:pt x="162396" y="302202"/>
                  </a:cubicBezTo>
                  <a:lnTo>
                    <a:pt x="143630" y="302202"/>
                  </a:lnTo>
                  <a:cubicBezTo>
                    <a:pt x="135330" y="302202"/>
                    <a:pt x="127752" y="296106"/>
                    <a:pt x="125947" y="288216"/>
                  </a:cubicBezTo>
                  <a:lnTo>
                    <a:pt x="4691" y="288216"/>
                  </a:lnTo>
                  <a:cubicBezTo>
                    <a:pt x="2165" y="288216"/>
                    <a:pt x="0" y="286422"/>
                    <a:pt x="0" y="283912"/>
                  </a:cubicBezTo>
                  <a:cubicBezTo>
                    <a:pt x="0" y="281401"/>
                    <a:pt x="2165" y="279250"/>
                    <a:pt x="4691" y="279250"/>
                  </a:cubicBezTo>
                  <a:lnTo>
                    <a:pt x="13352" y="279250"/>
                  </a:lnTo>
                  <a:lnTo>
                    <a:pt x="22735" y="259166"/>
                  </a:lnTo>
                  <a:cubicBezTo>
                    <a:pt x="23096" y="258449"/>
                    <a:pt x="23818" y="257373"/>
                    <a:pt x="24900" y="257014"/>
                  </a:cubicBezTo>
                  <a:cubicBezTo>
                    <a:pt x="25622" y="257014"/>
                    <a:pt x="28509" y="255580"/>
                    <a:pt x="33201" y="254145"/>
                  </a:cubicBezTo>
                  <a:lnTo>
                    <a:pt x="44388" y="224378"/>
                  </a:lnTo>
                  <a:cubicBezTo>
                    <a:pt x="45110" y="222585"/>
                    <a:pt x="46192" y="221509"/>
                    <a:pt x="47997" y="221150"/>
                  </a:cubicBezTo>
                  <a:cubicBezTo>
                    <a:pt x="104655" y="212902"/>
                    <a:pt x="134969" y="238365"/>
                    <a:pt x="148322" y="254862"/>
                  </a:cubicBezTo>
                  <a:lnTo>
                    <a:pt x="148322" y="203936"/>
                  </a:lnTo>
                  <a:lnTo>
                    <a:pt x="132082" y="203936"/>
                  </a:lnTo>
                  <a:cubicBezTo>
                    <a:pt x="129556" y="203936"/>
                    <a:pt x="127391" y="201784"/>
                    <a:pt x="127391" y="199273"/>
                  </a:cubicBezTo>
                  <a:cubicBezTo>
                    <a:pt x="127391" y="196763"/>
                    <a:pt x="129556" y="194611"/>
                    <a:pt x="132082" y="194611"/>
                  </a:cubicBezTo>
                  <a:close/>
                  <a:moveTo>
                    <a:pt x="115770" y="170799"/>
                  </a:moveTo>
                  <a:lnTo>
                    <a:pt x="188672" y="170799"/>
                  </a:lnTo>
                  <a:cubicBezTo>
                    <a:pt x="191174" y="170799"/>
                    <a:pt x="193318" y="172916"/>
                    <a:pt x="193318" y="175032"/>
                  </a:cubicBezTo>
                  <a:cubicBezTo>
                    <a:pt x="193318" y="177855"/>
                    <a:pt x="191174" y="179971"/>
                    <a:pt x="188672" y="179971"/>
                  </a:cubicBezTo>
                  <a:lnTo>
                    <a:pt x="115770" y="179971"/>
                  </a:lnTo>
                  <a:cubicBezTo>
                    <a:pt x="113269" y="179971"/>
                    <a:pt x="111125" y="177855"/>
                    <a:pt x="111125" y="175032"/>
                  </a:cubicBezTo>
                  <a:cubicBezTo>
                    <a:pt x="111125" y="172916"/>
                    <a:pt x="113269" y="170799"/>
                    <a:pt x="115770" y="170799"/>
                  </a:cubicBezTo>
                  <a:close/>
                  <a:moveTo>
                    <a:pt x="211701" y="25324"/>
                  </a:moveTo>
                  <a:cubicBezTo>
                    <a:pt x="213493" y="23161"/>
                    <a:pt x="216719" y="23161"/>
                    <a:pt x="218153" y="25324"/>
                  </a:cubicBezTo>
                  <a:cubicBezTo>
                    <a:pt x="220304" y="26766"/>
                    <a:pt x="220304" y="29649"/>
                    <a:pt x="218153" y="31812"/>
                  </a:cubicBezTo>
                  <a:lnTo>
                    <a:pt x="154346" y="95972"/>
                  </a:lnTo>
                  <a:cubicBezTo>
                    <a:pt x="153629" y="96693"/>
                    <a:pt x="152554" y="97414"/>
                    <a:pt x="151120" y="97414"/>
                  </a:cubicBezTo>
                  <a:cubicBezTo>
                    <a:pt x="149686" y="97414"/>
                    <a:pt x="148969" y="96693"/>
                    <a:pt x="147894" y="95972"/>
                  </a:cubicBezTo>
                  <a:lnTo>
                    <a:pt x="122443" y="70380"/>
                  </a:lnTo>
                  <a:cubicBezTo>
                    <a:pt x="120650" y="68578"/>
                    <a:pt x="120650" y="65694"/>
                    <a:pt x="122443" y="63892"/>
                  </a:cubicBezTo>
                  <a:cubicBezTo>
                    <a:pt x="124235" y="62090"/>
                    <a:pt x="127461" y="62090"/>
                    <a:pt x="128895" y="63892"/>
                  </a:cubicBezTo>
                  <a:lnTo>
                    <a:pt x="151120" y="86240"/>
                  </a:lnTo>
                  <a:lnTo>
                    <a:pt x="211701" y="25324"/>
                  </a:lnTo>
                  <a:close/>
                  <a:moveTo>
                    <a:pt x="147650" y="72"/>
                  </a:moveTo>
                  <a:cubicBezTo>
                    <a:pt x="163835" y="-651"/>
                    <a:pt x="180020" y="4050"/>
                    <a:pt x="192968" y="13814"/>
                  </a:cubicBezTo>
                  <a:cubicBezTo>
                    <a:pt x="194766" y="15260"/>
                    <a:pt x="195126" y="18153"/>
                    <a:pt x="193687" y="19961"/>
                  </a:cubicBezTo>
                  <a:cubicBezTo>
                    <a:pt x="192249" y="22131"/>
                    <a:pt x="189371" y="22492"/>
                    <a:pt x="187213" y="21046"/>
                  </a:cubicBezTo>
                  <a:cubicBezTo>
                    <a:pt x="176064" y="12729"/>
                    <a:pt x="162396" y="8751"/>
                    <a:pt x="148369" y="9113"/>
                  </a:cubicBezTo>
                  <a:cubicBezTo>
                    <a:pt x="117437" y="10921"/>
                    <a:pt x="92261" y="37680"/>
                    <a:pt x="91901" y="68780"/>
                  </a:cubicBezTo>
                  <a:cubicBezTo>
                    <a:pt x="91901" y="82883"/>
                    <a:pt x="96577" y="95901"/>
                    <a:pt x="105209" y="106388"/>
                  </a:cubicBezTo>
                  <a:cubicBezTo>
                    <a:pt x="114560" y="117960"/>
                    <a:pt x="119595" y="132786"/>
                    <a:pt x="119595" y="148697"/>
                  </a:cubicBezTo>
                  <a:lnTo>
                    <a:pt x="183617" y="148697"/>
                  </a:lnTo>
                  <a:lnTo>
                    <a:pt x="183617" y="147612"/>
                  </a:lnTo>
                  <a:cubicBezTo>
                    <a:pt x="183617" y="132786"/>
                    <a:pt x="188652" y="118321"/>
                    <a:pt x="198003" y="106388"/>
                  </a:cubicBezTo>
                  <a:cubicBezTo>
                    <a:pt x="206635" y="95539"/>
                    <a:pt x="211311" y="82883"/>
                    <a:pt x="211311" y="69141"/>
                  </a:cubicBezTo>
                  <a:cubicBezTo>
                    <a:pt x="211311" y="66610"/>
                    <a:pt x="210951" y="64440"/>
                    <a:pt x="210592" y="61909"/>
                  </a:cubicBezTo>
                  <a:cubicBezTo>
                    <a:pt x="210592" y="59739"/>
                    <a:pt x="212390" y="57208"/>
                    <a:pt x="214908" y="56846"/>
                  </a:cubicBezTo>
                  <a:cubicBezTo>
                    <a:pt x="217425" y="56485"/>
                    <a:pt x="219583" y="58293"/>
                    <a:pt x="219943" y="60824"/>
                  </a:cubicBezTo>
                  <a:cubicBezTo>
                    <a:pt x="220303" y="63717"/>
                    <a:pt x="220303" y="66248"/>
                    <a:pt x="220303" y="69141"/>
                  </a:cubicBezTo>
                  <a:cubicBezTo>
                    <a:pt x="220303" y="84691"/>
                    <a:pt x="214908" y="100240"/>
                    <a:pt x="205197" y="112174"/>
                  </a:cubicBezTo>
                  <a:cubicBezTo>
                    <a:pt x="197284" y="122299"/>
                    <a:pt x="192968" y="134956"/>
                    <a:pt x="192968" y="147612"/>
                  </a:cubicBezTo>
                  <a:lnTo>
                    <a:pt x="192968" y="153036"/>
                  </a:lnTo>
                  <a:cubicBezTo>
                    <a:pt x="192968" y="155929"/>
                    <a:pt x="190810" y="157738"/>
                    <a:pt x="188292" y="157738"/>
                  </a:cubicBezTo>
                  <a:lnTo>
                    <a:pt x="114920" y="157738"/>
                  </a:lnTo>
                  <a:cubicBezTo>
                    <a:pt x="112402" y="157738"/>
                    <a:pt x="110244" y="155929"/>
                    <a:pt x="110244" y="153036"/>
                  </a:cubicBezTo>
                  <a:lnTo>
                    <a:pt x="110244" y="149059"/>
                  </a:lnTo>
                  <a:cubicBezTo>
                    <a:pt x="110244" y="135317"/>
                    <a:pt x="105928" y="122299"/>
                    <a:pt x="98015" y="112535"/>
                  </a:cubicBezTo>
                  <a:cubicBezTo>
                    <a:pt x="88304" y="100240"/>
                    <a:pt x="82550" y="84691"/>
                    <a:pt x="82909" y="68780"/>
                  </a:cubicBezTo>
                  <a:cubicBezTo>
                    <a:pt x="82909" y="32618"/>
                    <a:pt x="112042" y="1880"/>
                    <a:pt x="147650" y="7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/>
            <a:lstStyle/>
            <a:p>
              <a:endParaRPr lang="en-US" sz="1797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775">
              <a:extLst>
                <a:ext uri="{FF2B5EF4-FFF2-40B4-BE49-F238E27FC236}">
                  <a16:creationId xmlns:a16="http://schemas.microsoft.com/office/drawing/2014/main" id="{39B326E9-FC56-41A7-85C8-2E5CAA048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8531" y="8279663"/>
              <a:ext cx="535708" cy="564824"/>
            </a:xfrm>
            <a:custGeom>
              <a:avLst/>
              <a:gdLst>
                <a:gd name="T0" fmla="*/ 150257 w 293358"/>
                <a:gd name="T1" fmla="*/ 42077 h 307255"/>
                <a:gd name="T2" fmla="*/ 84130 w 293358"/>
                <a:gd name="T3" fmla="*/ 108204 h 307255"/>
                <a:gd name="T4" fmla="*/ 206628 w 293358"/>
                <a:gd name="T5" fmla="*/ 108204 h 307255"/>
                <a:gd name="T6" fmla="*/ 209157 w 293358"/>
                <a:gd name="T7" fmla="*/ 90137 h 307255"/>
                <a:gd name="T8" fmla="*/ 216023 w 293358"/>
                <a:gd name="T9" fmla="*/ 108204 h 307255"/>
                <a:gd name="T10" fmla="*/ 75096 w 293358"/>
                <a:gd name="T11" fmla="*/ 108204 h 307255"/>
                <a:gd name="T12" fmla="*/ 254413 w 293358"/>
                <a:gd name="T13" fmla="*/ 15824 h 307255"/>
                <a:gd name="T14" fmla="*/ 250076 w 293358"/>
                <a:gd name="T15" fmla="*/ 30929 h 307255"/>
                <a:gd name="T16" fmla="*/ 249714 w 293358"/>
                <a:gd name="T17" fmla="*/ 56462 h 307255"/>
                <a:gd name="T18" fmla="*/ 254413 w 293358"/>
                <a:gd name="T19" fmla="*/ 71567 h 307255"/>
                <a:gd name="T20" fmla="*/ 254413 w 293358"/>
                <a:gd name="T21" fmla="*/ 15824 h 307255"/>
                <a:gd name="T22" fmla="*/ 142453 w 293358"/>
                <a:gd name="T23" fmla="*/ 1590 h 307255"/>
                <a:gd name="T24" fmla="*/ 194032 w 293358"/>
                <a:gd name="T25" fmla="*/ 10251 h 307255"/>
                <a:gd name="T26" fmla="*/ 190786 w 293358"/>
                <a:gd name="T27" fmla="*/ 19273 h 307255"/>
                <a:gd name="T28" fmla="*/ 142453 w 293358"/>
                <a:gd name="T29" fmla="*/ 10612 h 307255"/>
                <a:gd name="T30" fmla="*/ 37851 w 293358"/>
                <a:gd name="T31" fmla="*/ 102636 h 307255"/>
                <a:gd name="T32" fmla="*/ 9356 w 293358"/>
                <a:gd name="T33" fmla="*/ 160377 h 307255"/>
                <a:gd name="T34" fmla="*/ 35326 w 293358"/>
                <a:gd name="T35" fmla="*/ 174812 h 307255"/>
                <a:gd name="T36" fmla="*/ 37851 w 293358"/>
                <a:gd name="T37" fmla="*/ 224975 h 307255"/>
                <a:gd name="T38" fmla="*/ 76084 w 293358"/>
                <a:gd name="T39" fmla="*/ 235440 h 307255"/>
                <a:gd name="T40" fmla="*/ 91594 w 293358"/>
                <a:gd name="T41" fmla="*/ 245545 h 307255"/>
                <a:gd name="T42" fmla="*/ 95562 w 293358"/>
                <a:gd name="T43" fmla="*/ 287768 h 307255"/>
                <a:gd name="T44" fmla="*/ 197639 w 293358"/>
                <a:gd name="T45" fmla="*/ 280911 h 307255"/>
                <a:gd name="T46" fmla="*/ 218559 w 293358"/>
                <a:gd name="T47" fmla="*/ 194661 h 307255"/>
                <a:gd name="T48" fmla="*/ 251382 w 293358"/>
                <a:gd name="T49" fmla="*/ 105523 h 307255"/>
                <a:gd name="T50" fmla="*/ 225773 w 293358"/>
                <a:gd name="T51" fmla="*/ 200435 h 307255"/>
                <a:gd name="T52" fmla="*/ 206656 w 293358"/>
                <a:gd name="T53" fmla="*/ 279468 h 307255"/>
                <a:gd name="T54" fmla="*/ 144977 w 293358"/>
                <a:gd name="T55" fmla="*/ 307255 h 307255"/>
                <a:gd name="T56" fmla="*/ 82577 w 293358"/>
                <a:gd name="T57" fmla="*/ 280189 h 307255"/>
                <a:gd name="T58" fmla="*/ 77527 w 293358"/>
                <a:gd name="T59" fmla="*/ 244462 h 307255"/>
                <a:gd name="T60" fmla="*/ 72477 w 293358"/>
                <a:gd name="T61" fmla="*/ 244823 h 307255"/>
                <a:gd name="T62" fmla="*/ 28833 w 293358"/>
                <a:gd name="T63" fmla="*/ 182391 h 307255"/>
                <a:gd name="T64" fmla="*/ 339 w 293358"/>
                <a:gd name="T65" fmla="*/ 162182 h 307255"/>
                <a:gd name="T66" fmla="*/ 28473 w 293358"/>
                <a:gd name="T67" fmla="*/ 101554 h 307255"/>
                <a:gd name="T68" fmla="*/ 247907 w 293358"/>
                <a:gd name="T69" fmla="*/ 360 h 307255"/>
                <a:gd name="T70" fmla="*/ 292003 w 293358"/>
                <a:gd name="T71" fmla="*/ 40279 h 307255"/>
                <a:gd name="T72" fmla="*/ 252967 w 293358"/>
                <a:gd name="T73" fmla="*/ 85952 h 307255"/>
                <a:gd name="T74" fmla="*/ 245015 w 293358"/>
                <a:gd name="T75" fmla="*/ 82355 h 307255"/>
                <a:gd name="T76" fmla="*/ 140559 w 293358"/>
                <a:gd name="T77" fmla="*/ 109328 h 307255"/>
                <a:gd name="T78" fmla="*/ 134776 w 293358"/>
                <a:gd name="T79" fmla="*/ 110047 h 307255"/>
                <a:gd name="T80" fmla="*/ 245015 w 293358"/>
                <a:gd name="T81" fmla="*/ 21938 h 307255"/>
                <a:gd name="T82" fmla="*/ 247907 w 293358"/>
                <a:gd name="T83" fmla="*/ 360 h 307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3358" h="307255">
                  <a:moveTo>
                    <a:pt x="145560" y="37741"/>
                  </a:moveTo>
                  <a:cubicBezTo>
                    <a:pt x="148089" y="37741"/>
                    <a:pt x="150257" y="39909"/>
                    <a:pt x="150257" y="42077"/>
                  </a:cubicBezTo>
                  <a:cubicBezTo>
                    <a:pt x="150257" y="44968"/>
                    <a:pt x="148089" y="46775"/>
                    <a:pt x="145560" y="46775"/>
                  </a:cubicBezTo>
                  <a:cubicBezTo>
                    <a:pt x="111592" y="46775"/>
                    <a:pt x="84130" y="74237"/>
                    <a:pt x="84130" y="108204"/>
                  </a:cubicBezTo>
                  <a:cubicBezTo>
                    <a:pt x="84130" y="141810"/>
                    <a:pt x="111592" y="169273"/>
                    <a:pt x="145560" y="169273"/>
                  </a:cubicBezTo>
                  <a:cubicBezTo>
                    <a:pt x="179165" y="169273"/>
                    <a:pt x="206628" y="141810"/>
                    <a:pt x="206628" y="108204"/>
                  </a:cubicBezTo>
                  <a:cubicBezTo>
                    <a:pt x="206628" y="103868"/>
                    <a:pt x="206266" y="99893"/>
                    <a:pt x="205544" y="95557"/>
                  </a:cubicBezTo>
                  <a:cubicBezTo>
                    <a:pt x="204821" y="93028"/>
                    <a:pt x="206628" y="90498"/>
                    <a:pt x="209157" y="90137"/>
                  </a:cubicBezTo>
                  <a:cubicBezTo>
                    <a:pt x="211325" y="89414"/>
                    <a:pt x="214216" y="91221"/>
                    <a:pt x="214577" y="93750"/>
                  </a:cubicBezTo>
                  <a:cubicBezTo>
                    <a:pt x="215662" y="98448"/>
                    <a:pt x="216023" y="103145"/>
                    <a:pt x="216023" y="108204"/>
                  </a:cubicBezTo>
                  <a:cubicBezTo>
                    <a:pt x="216023" y="147230"/>
                    <a:pt x="184224" y="178668"/>
                    <a:pt x="145560" y="178668"/>
                  </a:cubicBezTo>
                  <a:cubicBezTo>
                    <a:pt x="106533" y="178668"/>
                    <a:pt x="75096" y="147230"/>
                    <a:pt x="75096" y="108204"/>
                  </a:cubicBezTo>
                  <a:cubicBezTo>
                    <a:pt x="75096" y="69179"/>
                    <a:pt x="106533" y="37741"/>
                    <a:pt x="145560" y="37741"/>
                  </a:cubicBezTo>
                  <a:close/>
                  <a:moveTo>
                    <a:pt x="254413" y="15824"/>
                  </a:moveTo>
                  <a:lnTo>
                    <a:pt x="254413" y="26254"/>
                  </a:lnTo>
                  <a:cubicBezTo>
                    <a:pt x="254413" y="28771"/>
                    <a:pt x="252244" y="30569"/>
                    <a:pt x="250076" y="30929"/>
                  </a:cubicBezTo>
                  <a:cubicBezTo>
                    <a:pt x="248991" y="30929"/>
                    <a:pt x="179956" y="34885"/>
                    <a:pt x="149234" y="90627"/>
                  </a:cubicBezTo>
                  <a:cubicBezTo>
                    <a:pt x="168752" y="76601"/>
                    <a:pt x="205980" y="55024"/>
                    <a:pt x="249714" y="56462"/>
                  </a:cubicBezTo>
                  <a:cubicBezTo>
                    <a:pt x="252244" y="56462"/>
                    <a:pt x="254413" y="58620"/>
                    <a:pt x="254413" y="60778"/>
                  </a:cubicBezTo>
                  <a:lnTo>
                    <a:pt x="254413" y="71567"/>
                  </a:lnTo>
                  <a:lnTo>
                    <a:pt x="282244" y="43516"/>
                  </a:lnTo>
                  <a:lnTo>
                    <a:pt x="254413" y="15824"/>
                  </a:lnTo>
                  <a:close/>
                  <a:moveTo>
                    <a:pt x="137403" y="1229"/>
                  </a:moveTo>
                  <a:cubicBezTo>
                    <a:pt x="139206" y="1229"/>
                    <a:pt x="141010" y="1229"/>
                    <a:pt x="142453" y="1590"/>
                  </a:cubicBezTo>
                  <a:cubicBezTo>
                    <a:pt x="143535" y="1590"/>
                    <a:pt x="143895" y="1590"/>
                    <a:pt x="144617" y="1590"/>
                  </a:cubicBezTo>
                  <a:cubicBezTo>
                    <a:pt x="150749" y="1590"/>
                    <a:pt x="171669" y="1951"/>
                    <a:pt x="194032" y="10251"/>
                  </a:cubicBezTo>
                  <a:cubicBezTo>
                    <a:pt x="196557" y="11334"/>
                    <a:pt x="197639" y="13860"/>
                    <a:pt x="196557" y="16386"/>
                  </a:cubicBezTo>
                  <a:cubicBezTo>
                    <a:pt x="195835" y="18912"/>
                    <a:pt x="192950" y="19995"/>
                    <a:pt x="190786" y="19273"/>
                  </a:cubicBezTo>
                  <a:cubicBezTo>
                    <a:pt x="170226" y="11334"/>
                    <a:pt x="150027" y="10973"/>
                    <a:pt x="144617" y="10973"/>
                  </a:cubicBezTo>
                  <a:cubicBezTo>
                    <a:pt x="143895" y="10973"/>
                    <a:pt x="143174" y="10612"/>
                    <a:pt x="142453" y="10612"/>
                  </a:cubicBezTo>
                  <a:cubicBezTo>
                    <a:pt x="141010" y="10612"/>
                    <a:pt x="139206" y="10612"/>
                    <a:pt x="137403" y="10612"/>
                  </a:cubicBezTo>
                  <a:cubicBezTo>
                    <a:pt x="116482" y="10612"/>
                    <a:pt x="47589" y="17108"/>
                    <a:pt x="37851" y="102636"/>
                  </a:cubicBezTo>
                  <a:cubicBezTo>
                    <a:pt x="37851" y="104441"/>
                    <a:pt x="35687" y="115628"/>
                    <a:pt x="10438" y="155325"/>
                  </a:cubicBezTo>
                  <a:cubicBezTo>
                    <a:pt x="10077" y="156407"/>
                    <a:pt x="8995" y="158212"/>
                    <a:pt x="9356" y="160377"/>
                  </a:cubicBezTo>
                  <a:cubicBezTo>
                    <a:pt x="9717" y="161821"/>
                    <a:pt x="10799" y="162903"/>
                    <a:pt x="12963" y="164347"/>
                  </a:cubicBezTo>
                  <a:cubicBezTo>
                    <a:pt x="23062" y="170121"/>
                    <a:pt x="35326" y="174812"/>
                    <a:pt x="35326" y="174812"/>
                  </a:cubicBezTo>
                  <a:cubicBezTo>
                    <a:pt x="37490" y="175895"/>
                    <a:pt x="38572" y="177699"/>
                    <a:pt x="38211" y="179865"/>
                  </a:cubicBezTo>
                  <a:cubicBezTo>
                    <a:pt x="38211" y="179865"/>
                    <a:pt x="35326" y="210179"/>
                    <a:pt x="37851" y="224975"/>
                  </a:cubicBezTo>
                  <a:cubicBezTo>
                    <a:pt x="38933" y="231110"/>
                    <a:pt x="53000" y="235440"/>
                    <a:pt x="72477" y="235440"/>
                  </a:cubicBezTo>
                  <a:cubicBezTo>
                    <a:pt x="74642" y="235440"/>
                    <a:pt x="76084" y="235440"/>
                    <a:pt x="76084" y="235440"/>
                  </a:cubicBezTo>
                  <a:cubicBezTo>
                    <a:pt x="76084" y="235440"/>
                    <a:pt x="76806" y="235079"/>
                    <a:pt x="77527" y="235079"/>
                  </a:cubicBezTo>
                  <a:cubicBezTo>
                    <a:pt x="87987" y="235079"/>
                    <a:pt x="91594" y="240492"/>
                    <a:pt x="91594" y="245545"/>
                  </a:cubicBezTo>
                  <a:lnTo>
                    <a:pt x="91594" y="280189"/>
                  </a:lnTo>
                  <a:cubicBezTo>
                    <a:pt x="91594" y="283437"/>
                    <a:pt x="93398" y="286324"/>
                    <a:pt x="95562" y="287768"/>
                  </a:cubicBezTo>
                  <a:cubicBezTo>
                    <a:pt x="118646" y="301481"/>
                    <a:pt x="170947" y="301481"/>
                    <a:pt x="194393" y="288129"/>
                  </a:cubicBezTo>
                  <a:cubicBezTo>
                    <a:pt x="196557" y="286685"/>
                    <a:pt x="197999" y="283798"/>
                    <a:pt x="197639" y="280911"/>
                  </a:cubicBezTo>
                  <a:cubicBezTo>
                    <a:pt x="195475" y="266837"/>
                    <a:pt x="193671" y="239771"/>
                    <a:pt x="205574" y="213787"/>
                  </a:cubicBezTo>
                  <a:cubicBezTo>
                    <a:pt x="208820" y="206570"/>
                    <a:pt x="213509" y="200796"/>
                    <a:pt x="218559" y="194661"/>
                  </a:cubicBezTo>
                  <a:cubicBezTo>
                    <a:pt x="230823" y="179865"/>
                    <a:pt x="245611" y="161460"/>
                    <a:pt x="246693" y="110215"/>
                  </a:cubicBezTo>
                  <a:cubicBezTo>
                    <a:pt x="246693" y="107328"/>
                    <a:pt x="248497" y="105523"/>
                    <a:pt x="251382" y="105523"/>
                  </a:cubicBezTo>
                  <a:cubicBezTo>
                    <a:pt x="253907" y="105523"/>
                    <a:pt x="255711" y="107689"/>
                    <a:pt x="255711" y="110215"/>
                  </a:cubicBezTo>
                  <a:cubicBezTo>
                    <a:pt x="254989" y="165069"/>
                    <a:pt x="238758" y="184556"/>
                    <a:pt x="225773" y="200435"/>
                  </a:cubicBezTo>
                  <a:cubicBezTo>
                    <a:pt x="221084" y="206209"/>
                    <a:pt x="216756" y="211261"/>
                    <a:pt x="213870" y="217396"/>
                  </a:cubicBezTo>
                  <a:cubicBezTo>
                    <a:pt x="203049" y="241214"/>
                    <a:pt x="204853" y="266837"/>
                    <a:pt x="206656" y="279468"/>
                  </a:cubicBezTo>
                  <a:cubicBezTo>
                    <a:pt x="207738" y="286324"/>
                    <a:pt x="204492" y="292820"/>
                    <a:pt x="199082" y="296068"/>
                  </a:cubicBezTo>
                  <a:cubicBezTo>
                    <a:pt x="186097" y="303646"/>
                    <a:pt x="165537" y="307255"/>
                    <a:pt x="144977" y="307255"/>
                  </a:cubicBezTo>
                  <a:cubicBezTo>
                    <a:pt x="124417" y="307255"/>
                    <a:pt x="103858" y="303646"/>
                    <a:pt x="91233" y="296068"/>
                  </a:cubicBezTo>
                  <a:cubicBezTo>
                    <a:pt x="85823" y="292820"/>
                    <a:pt x="82577" y="286685"/>
                    <a:pt x="82577" y="280189"/>
                  </a:cubicBezTo>
                  <a:lnTo>
                    <a:pt x="82577" y="245545"/>
                  </a:lnTo>
                  <a:cubicBezTo>
                    <a:pt x="82216" y="245184"/>
                    <a:pt x="80413" y="244462"/>
                    <a:pt x="77527" y="244462"/>
                  </a:cubicBezTo>
                  <a:cubicBezTo>
                    <a:pt x="77166" y="244462"/>
                    <a:pt x="76806" y="244462"/>
                    <a:pt x="76806" y="244462"/>
                  </a:cubicBezTo>
                  <a:cubicBezTo>
                    <a:pt x="76806" y="244462"/>
                    <a:pt x="75363" y="244823"/>
                    <a:pt x="72477" y="244823"/>
                  </a:cubicBezTo>
                  <a:cubicBezTo>
                    <a:pt x="57689" y="244823"/>
                    <a:pt x="31719" y="242297"/>
                    <a:pt x="28833" y="226779"/>
                  </a:cubicBezTo>
                  <a:cubicBezTo>
                    <a:pt x="26309" y="213787"/>
                    <a:pt x="28112" y="191052"/>
                    <a:pt x="28833" y="182391"/>
                  </a:cubicBezTo>
                  <a:cubicBezTo>
                    <a:pt x="24505" y="180226"/>
                    <a:pt x="15848" y="176617"/>
                    <a:pt x="8274" y="172286"/>
                  </a:cubicBezTo>
                  <a:cubicBezTo>
                    <a:pt x="2863" y="169038"/>
                    <a:pt x="699" y="165069"/>
                    <a:pt x="339" y="162182"/>
                  </a:cubicBezTo>
                  <a:cubicBezTo>
                    <a:pt x="-1104" y="156047"/>
                    <a:pt x="2503" y="150994"/>
                    <a:pt x="2863" y="150273"/>
                  </a:cubicBezTo>
                  <a:cubicBezTo>
                    <a:pt x="27030" y="112741"/>
                    <a:pt x="28473" y="101915"/>
                    <a:pt x="28473" y="101554"/>
                  </a:cubicBezTo>
                  <a:cubicBezTo>
                    <a:pt x="39294" y="8447"/>
                    <a:pt x="114318" y="1229"/>
                    <a:pt x="137403" y="1229"/>
                  </a:cubicBezTo>
                  <a:close/>
                  <a:moveTo>
                    <a:pt x="247907" y="360"/>
                  </a:moveTo>
                  <a:cubicBezTo>
                    <a:pt x="249714" y="-359"/>
                    <a:pt x="251883" y="1"/>
                    <a:pt x="252967" y="1439"/>
                  </a:cubicBezTo>
                  <a:lnTo>
                    <a:pt x="292003" y="40279"/>
                  </a:lnTo>
                  <a:cubicBezTo>
                    <a:pt x="293810" y="42077"/>
                    <a:pt x="293810" y="44954"/>
                    <a:pt x="292003" y="47112"/>
                  </a:cubicBezTo>
                  <a:lnTo>
                    <a:pt x="252967" y="85952"/>
                  </a:lnTo>
                  <a:cubicBezTo>
                    <a:pt x="251883" y="87031"/>
                    <a:pt x="249714" y="87390"/>
                    <a:pt x="247907" y="87031"/>
                  </a:cubicBezTo>
                  <a:cubicBezTo>
                    <a:pt x="246100" y="85952"/>
                    <a:pt x="245015" y="84154"/>
                    <a:pt x="245015" y="82355"/>
                  </a:cubicBezTo>
                  <a:lnTo>
                    <a:pt x="245015" y="65453"/>
                  </a:lnTo>
                  <a:cubicBezTo>
                    <a:pt x="186824" y="66172"/>
                    <a:pt x="140921" y="108968"/>
                    <a:pt x="140559" y="109328"/>
                  </a:cubicBezTo>
                  <a:cubicBezTo>
                    <a:pt x="139475" y="110047"/>
                    <a:pt x="138752" y="110406"/>
                    <a:pt x="137306" y="110406"/>
                  </a:cubicBezTo>
                  <a:cubicBezTo>
                    <a:pt x="136584" y="110406"/>
                    <a:pt x="135499" y="110406"/>
                    <a:pt x="134776" y="110047"/>
                  </a:cubicBezTo>
                  <a:cubicBezTo>
                    <a:pt x="132969" y="108608"/>
                    <a:pt x="132246" y="106451"/>
                    <a:pt x="132969" y="104293"/>
                  </a:cubicBezTo>
                  <a:cubicBezTo>
                    <a:pt x="156463" y="36683"/>
                    <a:pt x="226582" y="24096"/>
                    <a:pt x="245015" y="21938"/>
                  </a:cubicBezTo>
                  <a:lnTo>
                    <a:pt x="245015" y="4676"/>
                  </a:lnTo>
                  <a:cubicBezTo>
                    <a:pt x="245015" y="2878"/>
                    <a:pt x="246100" y="1080"/>
                    <a:pt x="247907" y="36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/>
            <a:lstStyle/>
            <a:p>
              <a:endParaRPr lang="en-US" sz="1797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776">
              <a:extLst>
                <a:ext uri="{FF2B5EF4-FFF2-40B4-BE49-F238E27FC236}">
                  <a16:creationId xmlns:a16="http://schemas.microsoft.com/office/drawing/2014/main" id="{35683A65-DFD8-4910-AB89-FD717DAC4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9669" y="6319664"/>
              <a:ext cx="561910" cy="561910"/>
            </a:xfrm>
            <a:custGeom>
              <a:avLst/>
              <a:gdLst>
                <a:gd name="T0" fmla="*/ 9022 w 305326"/>
                <a:gd name="T1" fmla="*/ 262772 h 306027"/>
                <a:gd name="T2" fmla="*/ 125449 w 305326"/>
                <a:gd name="T3" fmla="*/ 288004 h 306027"/>
                <a:gd name="T4" fmla="*/ 171434 w 305326"/>
                <a:gd name="T5" fmla="*/ 56129 h 306027"/>
                <a:gd name="T6" fmla="*/ 194351 w 305326"/>
                <a:gd name="T7" fmla="*/ 72283 h 306027"/>
                <a:gd name="T8" fmla="*/ 191129 w 305326"/>
                <a:gd name="T9" fmla="*/ 79822 h 306027"/>
                <a:gd name="T10" fmla="*/ 182535 w 305326"/>
                <a:gd name="T11" fmla="*/ 73360 h 306027"/>
                <a:gd name="T12" fmla="*/ 167495 w 305326"/>
                <a:gd name="T13" fmla="*/ 92386 h 306027"/>
                <a:gd name="T14" fmla="*/ 164631 w 305326"/>
                <a:gd name="T15" fmla="*/ 100284 h 306027"/>
                <a:gd name="T16" fmla="*/ 155679 w 305326"/>
                <a:gd name="T17" fmla="*/ 93463 h 306027"/>
                <a:gd name="T18" fmla="*/ 142071 w 305326"/>
                <a:gd name="T19" fmla="*/ 113207 h 306027"/>
                <a:gd name="T20" fmla="*/ 138849 w 305326"/>
                <a:gd name="T21" fmla="*/ 121105 h 306027"/>
                <a:gd name="T22" fmla="*/ 130971 w 305326"/>
                <a:gd name="T23" fmla="*/ 115002 h 306027"/>
                <a:gd name="T24" fmla="*/ 114141 w 305326"/>
                <a:gd name="T25" fmla="*/ 131874 h 306027"/>
                <a:gd name="T26" fmla="*/ 118796 w 305326"/>
                <a:gd name="T27" fmla="*/ 143003 h 306027"/>
                <a:gd name="T28" fmla="*/ 112351 w 305326"/>
                <a:gd name="T29" fmla="*/ 143003 h 306027"/>
                <a:gd name="T30" fmla="*/ 92298 w 305326"/>
                <a:gd name="T31" fmla="*/ 156644 h 306027"/>
                <a:gd name="T32" fmla="*/ 98027 w 305326"/>
                <a:gd name="T33" fmla="*/ 168850 h 306027"/>
                <a:gd name="T34" fmla="*/ 91582 w 305326"/>
                <a:gd name="T35" fmla="*/ 168850 h 306027"/>
                <a:gd name="T36" fmla="*/ 72603 w 305326"/>
                <a:gd name="T37" fmla="*/ 183209 h 306027"/>
                <a:gd name="T38" fmla="*/ 77975 w 305326"/>
                <a:gd name="T39" fmla="*/ 195414 h 306027"/>
                <a:gd name="T40" fmla="*/ 71529 w 305326"/>
                <a:gd name="T41" fmla="*/ 195414 h 306027"/>
                <a:gd name="T42" fmla="*/ 55057 w 305326"/>
                <a:gd name="T43" fmla="*/ 172798 h 306027"/>
                <a:gd name="T44" fmla="*/ 65800 w 305326"/>
                <a:gd name="T45" fmla="*/ 176747 h 306027"/>
                <a:gd name="T46" fmla="*/ 75110 w 305326"/>
                <a:gd name="T47" fmla="*/ 152695 h 306027"/>
                <a:gd name="T48" fmla="*/ 81555 w 305326"/>
                <a:gd name="T49" fmla="*/ 145875 h 306027"/>
                <a:gd name="T50" fmla="*/ 101250 w 305326"/>
                <a:gd name="T51" fmla="*/ 131874 h 306027"/>
                <a:gd name="T52" fmla="*/ 95879 w 305326"/>
                <a:gd name="T53" fmla="*/ 120028 h 306027"/>
                <a:gd name="T54" fmla="*/ 107695 w 305326"/>
                <a:gd name="T55" fmla="*/ 125413 h 306027"/>
                <a:gd name="T56" fmla="*/ 124167 w 305326"/>
                <a:gd name="T57" fmla="*/ 108540 h 306027"/>
                <a:gd name="T58" fmla="*/ 119154 w 305326"/>
                <a:gd name="T59" fmla="*/ 97053 h 306027"/>
                <a:gd name="T60" fmla="*/ 130971 w 305326"/>
                <a:gd name="T61" fmla="*/ 102079 h 306027"/>
                <a:gd name="T62" fmla="*/ 144936 w 305326"/>
                <a:gd name="T63" fmla="*/ 82694 h 306027"/>
                <a:gd name="T64" fmla="*/ 151382 w 305326"/>
                <a:gd name="T65" fmla="*/ 75873 h 306027"/>
                <a:gd name="T66" fmla="*/ 175731 w 305326"/>
                <a:gd name="T67" fmla="*/ 66898 h 306027"/>
                <a:gd name="T68" fmla="*/ 171434 w 305326"/>
                <a:gd name="T69" fmla="*/ 56129 h 306027"/>
                <a:gd name="T70" fmla="*/ 72102 w 305326"/>
                <a:gd name="T71" fmla="*/ 72091 h 306027"/>
                <a:gd name="T72" fmla="*/ 140228 w 305326"/>
                <a:gd name="T73" fmla="*/ 284399 h 306027"/>
                <a:gd name="T74" fmla="*/ 284770 w 305326"/>
                <a:gd name="T75" fmla="*/ 138775 h 306027"/>
                <a:gd name="T76" fmla="*/ 261341 w 305326"/>
                <a:gd name="T77" fmla="*/ 9372 h 306027"/>
                <a:gd name="T78" fmla="*/ 288014 w 305326"/>
                <a:gd name="T79" fmla="*/ 124357 h 306027"/>
                <a:gd name="T80" fmla="*/ 262422 w 305326"/>
                <a:gd name="T81" fmla="*/ 9372 h 306027"/>
                <a:gd name="T82" fmla="*/ 261341 w 305326"/>
                <a:gd name="T83" fmla="*/ 0 h 306027"/>
                <a:gd name="T84" fmla="*/ 305316 w 305326"/>
                <a:gd name="T85" fmla="*/ 43255 h 306027"/>
                <a:gd name="T86" fmla="*/ 43986 w 305326"/>
                <a:gd name="T87" fmla="*/ 306027 h 306027"/>
                <a:gd name="T88" fmla="*/ 10 w 305326"/>
                <a:gd name="T89" fmla="*/ 262772 h 306027"/>
                <a:gd name="T90" fmla="*/ 261341 w 305326"/>
                <a:gd name="T91" fmla="*/ 0 h 306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5326" h="306027">
                  <a:moveTo>
                    <a:pt x="17673" y="180588"/>
                  </a:moveTo>
                  <a:cubicBezTo>
                    <a:pt x="10824" y="211587"/>
                    <a:pt x="9022" y="241145"/>
                    <a:pt x="9022" y="262772"/>
                  </a:cubicBezTo>
                  <a:cubicBezTo>
                    <a:pt x="9382" y="281155"/>
                    <a:pt x="24161" y="296655"/>
                    <a:pt x="42905" y="296655"/>
                  </a:cubicBezTo>
                  <a:cubicBezTo>
                    <a:pt x="64532" y="296655"/>
                    <a:pt x="94089" y="294853"/>
                    <a:pt x="125449" y="288004"/>
                  </a:cubicBezTo>
                  <a:cubicBezTo>
                    <a:pt x="87962" y="268539"/>
                    <a:pt x="37498" y="218076"/>
                    <a:pt x="17673" y="180588"/>
                  </a:cubicBezTo>
                  <a:close/>
                  <a:moveTo>
                    <a:pt x="171434" y="56129"/>
                  </a:moveTo>
                  <a:cubicBezTo>
                    <a:pt x="173225" y="53975"/>
                    <a:pt x="176447" y="53975"/>
                    <a:pt x="177880" y="56129"/>
                  </a:cubicBezTo>
                  <a:lnTo>
                    <a:pt x="194351" y="72283"/>
                  </a:lnTo>
                  <a:cubicBezTo>
                    <a:pt x="196142" y="74078"/>
                    <a:pt x="196142" y="76950"/>
                    <a:pt x="194351" y="78745"/>
                  </a:cubicBezTo>
                  <a:cubicBezTo>
                    <a:pt x="193277" y="79463"/>
                    <a:pt x="192203" y="79822"/>
                    <a:pt x="191129" y="79822"/>
                  </a:cubicBezTo>
                  <a:cubicBezTo>
                    <a:pt x="190055" y="79822"/>
                    <a:pt x="188622" y="79463"/>
                    <a:pt x="187906" y="78745"/>
                  </a:cubicBezTo>
                  <a:lnTo>
                    <a:pt x="182535" y="73360"/>
                  </a:lnTo>
                  <a:cubicBezTo>
                    <a:pt x="175731" y="78027"/>
                    <a:pt x="169286" y="82694"/>
                    <a:pt x="163198" y="87360"/>
                  </a:cubicBezTo>
                  <a:lnTo>
                    <a:pt x="167495" y="92386"/>
                  </a:lnTo>
                  <a:cubicBezTo>
                    <a:pt x="169644" y="94181"/>
                    <a:pt x="169644" y="97053"/>
                    <a:pt x="167495" y="98848"/>
                  </a:cubicBezTo>
                  <a:cubicBezTo>
                    <a:pt x="166779" y="99566"/>
                    <a:pt x="165705" y="100284"/>
                    <a:pt x="164631" y="100284"/>
                  </a:cubicBezTo>
                  <a:cubicBezTo>
                    <a:pt x="163198" y="100284"/>
                    <a:pt x="162124" y="99566"/>
                    <a:pt x="161408" y="98848"/>
                  </a:cubicBezTo>
                  <a:lnTo>
                    <a:pt x="155679" y="93463"/>
                  </a:lnTo>
                  <a:cubicBezTo>
                    <a:pt x="149591" y="98130"/>
                    <a:pt x="143504" y="103515"/>
                    <a:pt x="137774" y="108540"/>
                  </a:cubicBezTo>
                  <a:lnTo>
                    <a:pt x="142071" y="113207"/>
                  </a:lnTo>
                  <a:cubicBezTo>
                    <a:pt x="143862" y="115002"/>
                    <a:pt x="143862" y="117874"/>
                    <a:pt x="142071" y="119669"/>
                  </a:cubicBezTo>
                  <a:cubicBezTo>
                    <a:pt x="141355" y="120387"/>
                    <a:pt x="139923" y="121105"/>
                    <a:pt x="138849" y="121105"/>
                  </a:cubicBezTo>
                  <a:cubicBezTo>
                    <a:pt x="137774" y="121105"/>
                    <a:pt x="136700" y="120387"/>
                    <a:pt x="135626" y="119669"/>
                  </a:cubicBezTo>
                  <a:lnTo>
                    <a:pt x="130971" y="115002"/>
                  </a:lnTo>
                  <a:cubicBezTo>
                    <a:pt x="127748" y="117874"/>
                    <a:pt x="125242" y="120387"/>
                    <a:pt x="122377" y="123259"/>
                  </a:cubicBezTo>
                  <a:cubicBezTo>
                    <a:pt x="119512" y="126131"/>
                    <a:pt x="116648" y="129002"/>
                    <a:pt x="114141" y="131874"/>
                  </a:cubicBezTo>
                  <a:lnTo>
                    <a:pt x="118796" y="136541"/>
                  </a:lnTo>
                  <a:cubicBezTo>
                    <a:pt x="120586" y="138336"/>
                    <a:pt x="120586" y="141208"/>
                    <a:pt x="118796" y="143003"/>
                  </a:cubicBezTo>
                  <a:cubicBezTo>
                    <a:pt x="117722" y="144080"/>
                    <a:pt x="116648" y="144439"/>
                    <a:pt x="115573" y="144439"/>
                  </a:cubicBezTo>
                  <a:cubicBezTo>
                    <a:pt x="114499" y="144439"/>
                    <a:pt x="113067" y="144080"/>
                    <a:pt x="112351" y="143003"/>
                  </a:cubicBezTo>
                  <a:lnTo>
                    <a:pt x="107695" y="138336"/>
                  </a:lnTo>
                  <a:cubicBezTo>
                    <a:pt x="102324" y="144439"/>
                    <a:pt x="97311" y="150541"/>
                    <a:pt x="92298" y="156644"/>
                  </a:cubicBezTo>
                  <a:lnTo>
                    <a:pt x="98027" y="162388"/>
                  </a:lnTo>
                  <a:cubicBezTo>
                    <a:pt x="99818" y="164183"/>
                    <a:pt x="99818" y="167055"/>
                    <a:pt x="98027" y="168850"/>
                  </a:cubicBezTo>
                  <a:cubicBezTo>
                    <a:pt x="96953" y="169567"/>
                    <a:pt x="95879" y="169926"/>
                    <a:pt x="94805" y="169926"/>
                  </a:cubicBezTo>
                  <a:cubicBezTo>
                    <a:pt x="93730" y="169926"/>
                    <a:pt x="92298" y="169567"/>
                    <a:pt x="91582" y="168850"/>
                  </a:cubicBezTo>
                  <a:lnTo>
                    <a:pt x="86569" y="163824"/>
                  </a:lnTo>
                  <a:cubicBezTo>
                    <a:pt x="81914" y="170285"/>
                    <a:pt x="76900" y="176747"/>
                    <a:pt x="72603" y="183209"/>
                  </a:cubicBezTo>
                  <a:lnTo>
                    <a:pt x="77975" y="188953"/>
                  </a:lnTo>
                  <a:cubicBezTo>
                    <a:pt x="79765" y="190747"/>
                    <a:pt x="79765" y="193619"/>
                    <a:pt x="77975" y="195414"/>
                  </a:cubicBezTo>
                  <a:cubicBezTo>
                    <a:pt x="76900" y="196132"/>
                    <a:pt x="75826" y="196491"/>
                    <a:pt x="74752" y="196491"/>
                  </a:cubicBezTo>
                  <a:cubicBezTo>
                    <a:pt x="73320" y="196491"/>
                    <a:pt x="72245" y="196132"/>
                    <a:pt x="71529" y="195414"/>
                  </a:cubicBezTo>
                  <a:lnTo>
                    <a:pt x="55057" y="179260"/>
                  </a:lnTo>
                  <a:cubicBezTo>
                    <a:pt x="53625" y="177106"/>
                    <a:pt x="53625" y="174234"/>
                    <a:pt x="55057" y="172798"/>
                  </a:cubicBezTo>
                  <a:cubicBezTo>
                    <a:pt x="57206" y="170644"/>
                    <a:pt x="60070" y="170644"/>
                    <a:pt x="61503" y="172798"/>
                  </a:cubicBezTo>
                  <a:lnTo>
                    <a:pt x="65800" y="176747"/>
                  </a:lnTo>
                  <a:cubicBezTo>
                    <a:pt x="70455" y="170285"/>
                    <a:pt x="75468" y="163824"/>
                    <a:pt x="80123" y="157362"/>
                  </a:cubicBezTo>
                  <a:lnTo>
                    <a:pt x="75110" y="152695"/>
                  </a:lnTo>
                  <a:cubicBezTo>
                    <a:pt x="73320" y="150541"/>
                    <a:pt x="73320" y="147670"/>
                    <a:pt x="75110" y="145875"/>
                  </a:cubicBezTo>
                  <a:cubicBezTo>
                    <a:pt x="76900" y="144080"/>
                    <a:pt x="80123" y="144080"/>
                    <a:pt x="81555" y="145875"/>
                  </a:cubicBezTo>
                  <a:lnTo>
                    <a:pt x="85852" y="150182"/>
                  </a:lnTo>
                  <a:cubicBezTo>
                    <a:pt x="90866" y="144080"/>
                    <a:pt x="95879" y="137618"/>
                    <a:pt x="101250" y="131874"/>
                  </a:cubicBezTo>
                  <a:lnTo>
                    <a:pt x="95879" y="126490"/>
                  </a:lnTo>
                  <a:cubicBezTo>
                    <a:pt x="94446" y="125054"/>
                    <a:pt x="94446" y="122182"/>
                    <a:pt x="95879" y="120028"/>
                  </a:cubicBezTo>
                  <a:cubicBezTo>
                    <a:pt x="98027" y="118592"/>
                    <a:pt x="100892" y="118592"/>
                    <a:pt x="102324" y="120028"/>
                  </a:cubicBezTo>
                  <a:lnTo>
                    <a:pt x="107695" y="125413"/>
                  </a:lnTo>
                  <a:cubicBezTo>
                    <a:pt x="110202" y="122541"/>
                    <a:pt x="113067" y="119310"/>
                    <a:pt x="115573" y="116797"/>
                  </a:cubicBezTo>
                  <a:cubicBezTo>
                    <a:pt x="118796" y="113925"/>
                    <a:pt x="121661" y="111412"/>
                    <a:pt x="124167" y="108540"/>
                  </a:cubicBezTo>
                  <a:lnTo>
                    <a:pt x="119154" y="103515"/>
                  </a:lnTo>
                  <a:cubicBezTo>
                    <a:pt x="117364" y="101361"/>
                    <a:pt x="117364" y="98489"/>
                    <a:pt x="119154" y="97053"/>
                  </a:cubicBezTo>
                  <a:cubicBezTo>
                    <a:pt x="121303" y="94899"/>
                    <a:pt x="123809" y="94899"/>
                    <a:pt x="125958" y="97053"/>
                  </a:cubicBezTo>
                  <a:lnTo>
                    <a:pt x="130971" y="102079"/>
                  </a:lnTo>
                  <a:cubicBezTo>
                    <a:pt x="137058" y="97053"/>
                    <a:pt x="143146" y="91668"/>
                    <a:pt x="149233" y="86642"/>
                  </a:cubicBezTo>
                  <a:lnTo>
                    <a:pt x="144936" y="82694"/>
                  </a:lnTo>
                  <a:cubicBezTo>
                    <a:pt x="143146" y="80540"/>
                    <a:pt x="143146" y="77668"/>
                    <a:pt x="144936" y="75873"/>
                  </a:cubicBezTo>
                  <a:cubicBezTo>
                    <a:pt x="146727" y="74078"/>
                    <a:pt x="149591" y="74078"/>
                    <a:pt x="151382" y="75873"/>
                  </a:cubicBezTo>
                  <a:lnTo>
                    <a:pt x="156395" y="80899"/>
                  </a:lnTo>
                  <a:cubicBezTo>
                    <a:pt x="162840" y="75873"/>
                    <a:pt x="169286" y="71206"/>
                    <a:pt x="175731" y="66898"/>
                  </a:cubicBezTo>
                  <a:lnTo>
                    <a:pt x="171434" y="62232"/>
                  </a:lnTo>
                  <a:cubicBezTo>
                    <a:pt x="169644" y="60796"/>
                    <a:pt x="169644" y="57565"/>
                    <a:pt x="171434" y="56129"/>
                  </a:cubicBezTo>
                  <a:close/>
                  <a:moveTo>
                    <a:pt x="166901" y="20906"/>
                  </a:moveTo>
                  <a:cubicBezTo>
                    <a:pt x="133018" y="29918"/>
                    <a:pt x="98775" y="45417"/>
                    <a:pt x="72102" y="72091"/>
                  </a:cubicBezTo>
                  <a:cubicBezTo>
                    <a:pt x="45788" y="98404"/>
                    <a:pt x="29928" y="132648"/>
                    <a:pt x="21277" y="165810"/>
                  </a:cubicBezTo>
                  <a:cubicBezTo>
                    <a:pt x="35696" y="204739"/>
                    <a:pt x="101659" y="270702"/>
                    <a:pt x="140228" y="284399"/>
                  </a:cubicBezTo>
                  <a:cubicBezTo>
                    <a:pt x="173389" y="275388"/>
                    <a:pt x="207272" y="259888"/>
                    <a:pt x="233585" y="233936"/>
                  </a:cubicBezTo>
                  <a:cubicBezTo>
                    <a:pt x="260259" y="207262"/>
                    <a:pt x="275759" y="172658"/>
                    <a:pt x="284770" y="138775"/>
                  </a:cubicBezTo>
                  <a:cubicBezTo>
                    <a:pt x="270352" y="100207"/>
                    <a:pt x="205470" y="35685"/>
                    <a:pt x="166901" y="20906"/>
                  </a:cubicBezTo>
                  <a:close/>
                  <a:moveTo>
                    <a:pt x="261341" y="9372"/>
                  </a:moveTo>
                  <a:cubicBezTo>
                    <a:pt x="240434" y="9372"/>
                    <a:pt x="211598" y="10814"/>
                    <a:pt x="181319" y="17662"/>
                  </a:cubicBezTo>
                  <a:cubicBezTo>
                    <a:pt x="218807" y="37127"/>
                    <a:pt x="268550" y="86870"/>
                    <a:pt x="288014" y="124357"/>
                  </a:cubicBezTo>
                  <a:cubicBezTo>
                    <a:pt x="294502" y="93718"/>
                    <a:pt x="296305" y="64522"/>
                    <a:pt x="296305" y="43255"/>
                  </a:cubicBezTo>
                  <a:cubicBezTo>
                    <a:pt x="295944" y="24871"/>
                    <a:pt x="281166" y="9372"/>
                    <a:pt x="262422" y="9372"/>
                  </a:cubicBezTo>
                  <a:lnTo>
                    <a:pt x="261341" y="9372"/>
                  </a:lnTo>
                  <a:close/>
                  <a:moveTo>
                    <a:pt x="261341" y="0"/>
                  </a:moveTo>
                  <a:lnTo>
                    <a:pt x="262422" y="0"/>
                  </a:lnTo>
                  <a:cubicBezTo>
                    <a:pt x="286212" y="0"/>
                    <a:pt x="305316" y="19825"/>
                    <a:pt x="305316" y="43255"/>
                  </a:cubicBezTo>
                  <a:cubicBezTo>
                    <a:pt x="305677" y="92277"/>
                    <a:pt x="297026" y="183111"/>
                    <a:pt x="240074" y="240424"/>
                  </a:cubicBezTo>
                  <a:cubicBezTo>
                    <a:pt x="183122" y="297376"/>
                    <a:pt x="93368" y="306027"/>
                    <a:pt x="43986" y="306027"/>
                  </a:cubicBezTo>
                  <a:lnTo>
                    <a:pt x="42905" y="306027"/>
                  </a:lnTo>
                  <a:cubicBezTo>
                    <a:pt x="19115" y="305666"/>
                    <a:pt x="10" y="286562"/>
                    <a:pt x="10" y="262772"/>
                  </a:cubicBezTo>
                  <a:cubicBezTo>
                    <a:pt x="-350" y="213750"/>
                    <a:pt x="8301" y="122915"/>
                    <a:pt x="65253" y="65603"/>
                  </a:cubicBezTo>
                  <a:cubicBezTo>
                    <a:pt x="122205" y="9011"/>
                    <a:pt x="211958" y="0"/>
                    <a:pt x="26134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/>
            <a:lstStyle/>
            <a:p>
              <a:endParaRPr lang="en-US" sz="1797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778">
              <a:extLst>
                <a:ext uri="{FF2B5EF4-FFF2-40B4-BE49-F238E27FC236}">
                  <a16:creationId xmlns:a16="http://schemas.microsoft.com/office/drawing/2014/main" id="{D8E9EBA0-0D3C-42AA-8120-23FDA8E7E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7851" y="10121692"/>
              <a:ext cx="558998" cy="561910"/>
            </a:xfrm>
            <a:custGeom>
              <a:avLst/>
              <a:gdLst>
                <a:gd name="T0" fmla="*/ 169574 w 304439"/>
                <a:gd name="T1" fmla="*/ 274637 h 306026"/>
                <a:gd name="T2" fmla="*/ 169574 w 304439"/>
                <a:gd name="T3" fmla="*/ 283809 h 306026"/>
                <a:gd name="T4" fmla="*/ 39687 w 304439"/>
                <a:gd name="T5" fmla="*/ 279223 h 306026"/>
                <a:gd name="T6" fmla="*/ 67801 w 304439"/>
                <a:gd name="T7" fmla="*/ 252412 h 306026"/>
                <a:gd name="T8" fmla="*/ 207604 w 304439"/>
                <a:gd name="T9" fmla="*/ 257175 h 306026"/>
                <a:gd name="T10" fmla="*/ 67801 w 304439"/>
                <a:gd name="T11" fmla="*/ 261571 h 306026"/>
                <a:gd name="T12" fmla="*/ 67801 w 304439"/>
                <a:gd name="T13" fmla="*/ 252412 h 306026"/>
                <a:gd name="T14" fmla="*/ 9348 w 304439"/>
                <a:gd name="T15" fmla="*/ 264164 h 306026"/>
                <a:gd name="T16" fmla="*/ 34158 w 304439"/>
                <a:gd name="T17" fmla="*/ 297004 h 306026"/>
                <a:gd name="T18" fmla="*/ 239828 w 304439"/>
                <a:gd name="T19" fmla="*/ 239263 h 306026"/>
                <a:gd name="T20" fmla="*/ 208738 w 304439"/>
                <a:gd name="T21" fmla="*/ 102814 h 306026"/>
                <a:gd name="T22" fmla="*/ 285299 w 304439"/>
                <a:gd name="T23" fmla="*/ 158175 h 306026"/>
                <a:gd name="T24" fmla="*/ 171541 w 304439"/>
                <a:gd name="T25" fmla="*/ 102814 h 306026"/>
                <a:gd name="T26" fmla="*/ 114481 w 304439"/>
                <a:gd name="T27" fmla="*/ 158175 h 306026"/>
                <a:gd name="T28" fmla="*/ 119176 w 304439"/>
                <a:gd name="T29" fmla="*/ 184777 h 306026"/>
                <a:gd name="T30" fmla="*/ 159623 w 304439"/>
                <a:gd name="T31" fmla="*/ 158175 h 306026"/>
                <a:gd name="T32" fmla="*/ 171541 w 304439"/>
                <a:gd name="T33" fmla="*/ 102814 h 306026"/>
                <a:gd name="T34" fmla="*/ 295050 w 304439"/>
                <a:gd name="T35" fmla="*/ 153501 h 306026"/>
                <a:gd name="T36" fmla="*/ 223905 w 304439"/>
                <a:gd name="T37" fmla="*/ 102095 h 306026"/>
                <a:gd name="T38" fmla="*/ 85590 w 304439"/>
                <a:gd name="T39" fmla="*/ 153501 h 306026"/>
                <a:gd name="T40" fmla="*/ 85590 w 304439"/>
                <a:gd name="T41" fmla="*/ 102095 h 306026"/>
                <a:gd name="T42" fmla="*/ 223905 w 304439"/>
                <a:gd name="T43" fmla="*/ 65067 h 306026"/>
                <a:gd name="T44" fmla="*/ 295050 w 304439"/>
                <a:gd name="T45" fmla="*/ 14020 h 306026"/>
                <a:gd name="T46" fmla="*/ 85590 w 304439"/>
                <a:gd name="T47" fmla="*/ 65067 h 306026"/>
                <a:gd name="T48" fmla="*/ 85590 w 304439"/>
                <a:gd name="T49" fmla="*/ 14020 h 306026"/>
                <a:gd name="T50" fmla="*/ 9348 w 304439"/>
                <a:gd name="T51" fmla="*/ 34284 h 306026"/>
                <a:gd name="T52" fmla="*/ 29843 w 304439"/>
                <a:gd name="T53" fmla="*/ 230241 h 306026"/>
                <a:gd name="T54" fmla="*/ 208738 w 304439"/>
                <a:gd name="T55" fmla="*/ 9347 h 306026"/>
                <a:gd name="T56" fmla="*/ 285299 w 304439"/>
                <a:gd name="T57" fmla="*/ 9347 h 306026"/>
                <a:gd name="T58" fmla="*/ 180930 w 304439"/>
                <a:gd name="T59" fmla="*/ 9347 h 306026"/>
                <a:gd name="T60" fmla="*/ 176235 w 304439"/>
                <a:gd name="T61" fmla="*/ 74414 h 306026"/>
                <a:gd name="T62" fmla="*/ 85590 w 304439"/>
                <a:gd name="T63" fmla="*/ 92748 h 306026"/>
                <a:gd name="T64" fmla="*/ 180930 w 304439"/>
                <a:gd name="T65" fmla="*/ 97421 h 306026"/>
                <a:gd name="T66" fmla="*/ 199709 w 304439"/>
                <a:gd name="T67" fmla="*/ 158175 h 306026"/>
                <a:gd name="T68" fmla="*/ 204043 w 304439"/>
                <a:gd name="T69" fmla="*/ 92748 h 306026"/>
                <a:gd name="T70" fmla="*/ 295050 w 304439"/>
                <a:gd name="T71" fmla="*/ 74414 h 306026"/>
                <a:gd name="T72" fmla="*/ 199709 w 304439"/>
                <a:gd name="T73" fmla="*/ 69741 h 306026"/>
                <a:gd name="T74" fmla="*/ 180930 w 304439"/>
                <a:gd name="T75" fmla="*/ 9347 h 306026"/>
                <a:gd name="T76" fmla="*/ 171541 w 304439"/>
                <a:gd name="T77" fmla="*/ 64348 h 306026"/>
                <a:gd name="T78" fmla="*/ 94979 w 304439"/>
                <a:gd name="T79" fmla="*/ 9347 h 306026"/>
                <a:gd name="T80" fmla="*/ 176235 w 304439"/>
                <a:gd name="T81" fmla="*/ 0 h 306026"/>
                <a:gd name="T82" fmla="*/ 299744 w 304439"/>
                <a:gd name="T83" fmla="*/ 0 h 306026"/>
                <a:gd name="T84" fmla="*/ 304439 w 304439"/>
                <a:gd name="T85" fmla="*/ 69741 h 306026"/>
                <a:gd name="T86" fmla="*/ 304439 w 304439"/>
                <a:gd name="T87" fmla="*/ 162488 h 306026"/>
                <a:gd name="T88" fmla="*/ 204043 w 304439"/>
                <a:gd name="T89" fmla="*/ 167162 h 306026"/>
                <a:gd name="T90" fmla="*/ 161429 w 304439"/>
                <a:gd name="T91" fmla="*/ 167162 h 306026"/>
                <a:gd name="T92" fmla="*/ 114481 w 304439"/>
                <a:gd name="T93" fmla="*/ 198078 h 306026"/>
                <a:gd name="T94" fmla="*/ 109786 w 304439"/>
                <a:gd name="T95" fmla="*/ 193404 h 306026"/>
                <a:gd name="T96" fmla="*/ 80895 w 304439"/>
                <a:gd name="T97" fmla="*/ 167162 h 306026"/>
                <a:gd name="T98" fmla="*/ 76200 w 304439"/>
                <a:gd name="T99" fmla="*/ 97421 h 306026"/>
                <a:gd name="T100" fmla="*/ 76200 w 304439"/>
                <a:gd name="T101" fmla="*/ 4673 h 306026"/>
                <a:gd name="T102" fmla="*/ 34158 w 304439"/>
                <a:gd name="T103" fmla="*/ 0 h 306026"/>
                <a:gd name="T104" fmla="*/ 61485 w 304439"/>
                <a:gd name="T105" fmla="*/ 4692 h 306026"/>
                <a:gd name="T106" fmla="*/ 38832 w 304439"/>
                <a:gd name="T107" fmla="*/ 9383 h 306026"/>
                <a:gd name="T108" fmla="*/ 242704 w 304439"/>
                <a:gd name="T109" fmla="*/ 229881 h 306026"/>
                <a:gd name="T110" fmla="*/ 247378 w 304439"/>
                <a:gd name="T111" fmla="*/ 181884 h 306026"/>
                <a:gd name="T112" fmla="*/ 252053 w 304439"/>
                <a:gd name="T113" fmla="*/ 234572 h 306026"/>
                <a:gd name="T114" fmla="*/ 251334 w 304439"/>
                <a:gd name="T115" fmla="*/ 236376 h 306026"/>
                <a:gd name="T116" fmla="*/ 250974 w 304439"/>
                <a:gd name="T117" fmla="*/ 299170 h 306026"/>
                <a:gd name="T118" fmla="*/ 246659 w 304439"/>
                <a:gd name="T119" fmla="*/ 306026 h 306026"/>
                <a:gd name="T120" fmla="*/ 0 w 304439"/>
                <a:gd name="T121" fmla="*/ 271743 h 306026"/>
                <a:gd name="T122" fmla="*/ 0 w 304439"/>
                <a:gd name="T123" fmla="*/ 34284 h 30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4439" h="306026">
                  <a:moveTo>
                    <a:pt x="44377" y="274637"/>
                  </a:moveTo>
                  <a:lnTo>
                    <a:pt x="169574" y="274637"/>
                  </a:lnTo>
                  <a:cubicBezTo>
                    <a:pt x="172460" y="274637"/>
                    <a:pt x="174264" y="276754"/>
                    <a:pt x="174264" y="279223"/>
                  </a:cubicBezTo>
                  <a:cubicBezTo>
                    <a:pt x="174264" y="281693"/>
                    <a:pt x="172460" y="283809"/>
                    <a:pt x="169574" y="283809"/>
                  </a:cubicBezTo>
                  <a:lnTo>
                    <a:pt x="44377" y="283809"/>
                  </a:lnTo>
                  <a:cubicBezTo>
                    <a:pt x="41852" y="283809"/>
                    <a:pt x="39687" y="281693"/>
                    <a:pt x="39687" y="279223"/>
                  </a:cubicBezTo>
                  <a:cubicBezTo>
                    <a:pt x="39687" y="276754"/>
                    <a:pt x="41852" y="274637"/>
                    <a:pt x="44377" y="274637"/>
                  </a:cubicBezTo>
                  <a:close/>
                  <a:moveTo>
                    <a:pt x="67801" y="252412"/>
                  </a:moveTo>
                  <a:lnTo>
                    <a:pt x="202944" y="252412"/>
                  </a:lnTo>
                  <a:cubicBezTo>
                    <a:pt x="205453" y="252412"/>
                    <a:pt x="207604" y="254244"/>
                    <a:pt x="207604" y="257175"/>
                  </a:cubicBezTo>
                  <a:cubicBezTo>
                    <a:pt x="207604" y="259739"/>
                    <a:pt x="205453" y="261571"/>
                    <a:pt x="202944" y="261571"/>
                  </a:cubicBezTo>
                  <a:lnTo>
                    <a:pt x="67801" y="261571"/>
                  </a:lnTo>
                  <a:cubicBezTo>
                    <a:pt x="65651" y="261571"/>
                    <a:pt x="63500" y="259739"/>
                    <a:pt x="63500" y="257175"/>
                  </a:cubicBezTo>
                  <a:cubicBezTo>
                    <a:pt x="63500" y="254244"/>
                    <a:pt x="65651" y="252412"/>
                    <a:pt x="67801" y="252412"/>
                  </a:cubicBezTo>
                  <a:close/>
                  <a:moveTo>
                    <a:pt x="34158" y="239263"/>
                  </a:moveTo>
                  <a:cubicBezTo>
                    <a:pt x="20495" y="239263"/>
                    <a:pt x="9348" y="250090"/>
                    <a:pt x="9348" y="264164"/>
                  </a:cubicBezTo>
                  <a:lnTo>
                    <a:pt x="9348" y="271743"/>
                  </a:lnTo>
                  <a:cubicBezTo>
                    <a:pt x="9348" y="285817"/>
                    <a:pt x="20495" y="297004"/>
                    <a:pt x="34158" y="297004"/>
                  </a:cubicBezTo>
                  <a:lnTo>
                    <a:pt x="239468" y="297004"/>
                  </a:lnTo>
                  <a:cubicBezTo>
                    <a:pt x="230479" y="276795"/>
                    <a:pt x="230839" y="259473"/>
                    <a:pt x="239828" y="239263"/>
                  </a:cubicBezTo>
                  <a:lnTo>
                    <a:pt x="34158" y="239263"/>
                  </a:lnTo>
                  <a:close/>
                  <a:moveTo>
                    <a:pt x="208738" y="102814"/>
                  </a:moveTo>
                  <a:lnTo>
                    <a:pt x="208738" y="158175"/>
                  </a:lnTo>
                  <a:lnTo>
                    <a:pt x="285299" y="158175"/>
                  </a:lnTo>
                  <a:lnTo>
                    <a:pt x="208738" y="102814"/>
                  </a:lnTo>
                  <a:close/>
                  <a:moveTo>
                    <a:pt x="171541" y="102814"/>
                  </a:moveTo>
                  <a:lnTo>
                    <a:pt x="94979" y="158175"/>
                  </a:lnTo>
                  <a:lnTo>
                    <a:pt x="114481" y="158175"/>
                  </a:lnTo>
                  <a:cubicBezTo>
                    <a:pt x="117009" y="158175"/>
                    <a:pt x="119176" y="159972"/>
                    <a:pt x="119176" y="162488"/>
                  </a:cubicBezTo>
                  <a:lnTo>
                    <a:pt x="119176" y="184777"/>
                  </a:lnTo>
                  <a:lnTo>
                    <a:pt x="157095" y="158534"/>
                  </a:lnTo>
                  <a:cubicBezTo>
                    <a:pt x="157817" y="158175"/>
                    <a:pt x="158901" y="158175"/>
                    <a:pt x="159623" y="158175"/>
                  </a:cubicBezTo>
                  <a:lnTo>
                    <a:pt x="171541" y="158175"/>
                  </a:lnTo>
                  <a:lnTo>
                    <a:pt x="171541" y="102814"/>
                  </a:lnTo>
                  <a:close/>
                  <a:moveTo>
                    <a:pt x="223905" y="102095"/>
                  </a:moveTo>
                  <a:lnTo>
                    <a:pt x="295050" y="153501"/>
                  </a:lnTo>
                  <a:lnTo>
                    <a:pt x="295050" y="102095"/>
                  </a:lnTo>
                  <a:lnTo>
                    <a:pt x="223905" y="102095"/>
                  </a:lnTo>
                  <a:close/>
                  <a:moveTo>
                    <a:pt x="85590" y="102095"/>
                  </a:moveTo>
                  <a:lnTo>
                    <a:pt x="85590" y="153501"/>
                  </a:lnTo>
                  <a:lnTo>
                    <a:pt x="156734" y="102095"/>
                  </a:lnTo>
                  <a:lnTo>
                    <a:pt x="85590" y="102095"/>
                  </a:lnTo>
                  <a:close/>
                  <a:moveTo>
                    <a:pt x="295050" y="14020"/>
                  </a:moveTo>
                  <a:lnTo>
                    <a:pt x="223905" y="65067"/>
                  </a:lnTo>
                  <a:lnTo>
                    <a:pt x="295050" y="65067"/>
                  </a:lnTo>
                  <a:lnTo>
                    <a:pt x="295050" y="14020"/>
                  </a:lnTo>
                  <a:close/>
                  <a:moveTo>
                    <a:pt x="85590" y="14020"/>
                  </a:moveTo>
                  <a:lnTo>
                    <a:pt x="85590" y="65067"/>
                  </a:lnTo>
                  <a:lnTo>
                    <a:pt x="156734" y="65067"/>
                  </a:lnTo>
                  <a:lnTo>
                    <a:pt x="85590" y="14020"/>
                  </a:lnTo>
                  <a:close/>
                  <a:moveTo>
                    <a:pt x="29843" y="9744"/>
                  </a:moveTo>
                  <a:cubicBezTo>
                    <a:pt x="17978" y="11909"/>
                    <a:pt x="9348" y="22375"/>
                    <a:pt x="9348" y="34284"/>
                  </a:cubicBezTo>
                  <a:lnTo>
                    <a:pt x="9348" y="240707"/>
                  </a:lnTo>
                  <a:cubicBezTo>
                    <a:pt x="14382" y="234933"/>
                    <a:pt x="21573" y="231324"/>
                    <a:pt x="29843" y="230241"/>
                  </a:cubicBezTo>
                  <a:lnTo>
                    <a:pt x="29843" y="9744"/>
                  </a:lnTo>
                  <a:close/>
                  <a:moveTo>
                    <a:pt x="208738" y="9347"/>
                  </a:moveTo>
                  <a:lnTo>
                    <a:pt x="208738" y="64348"/>
                  </a:lnTo>
                  <a:lnTo>
                    <a:pt x="285299" y="9347"/>
                  </a:lnTo>
                  <a:lnTo>
                    <a:pt x="208738" y="9347"/>
                  </a:lnTo>
                  <a:close/>
                  <a:moveTo>
                    <a:pt x="180930" y="9347"/>
                  </a:moveTo>
                  <a:lnTo>
                    <a:pt x="180930" y="69741"/>
                  </a:lnTo>
                  <a:cubicBezTo>
                    <a:pt x="180930" y="72257"/>
                    <a:pt x="178763" y="74414"/>
                    <a:pt x="176235" y="74414"/>
                  </a:cubicBezTo>
                  <a:lnTo>
                    <a:pt x="85590" y="74414"/>
                  </a:lnTo>
                  <a:lnTo>
                    <a:pt x="85590" y="92748"/>
                  </a:lnTo>
                  <a:lnTo>
                    <a:pt x="176235" y="92748"/>
                  </a:lnTo>
                  <a:cubicBezTo>
                    <a:pt x="178763" y="92748"/>
                    <a:pt x="180930" y="94905"/>
                    <a:pt x="180930" y="97421"/>
                  </a:cubicBezTo>
                  <a:lnTo>
                    <a:pt x="180930" y="158175"/>
                  </a:lnTo>
                  <a:lnTo>
                    <a:pt x="199709" y="158175"/>
                  </a:lnTo>
                  <a:lnTo>
                    <a:pt x="199709" y="97421"/>
                  </a:lnTo>
                  <a:cubicBezTo>
                    <a:pt x="199709" y="94905"/>
                    <a:pt x="201515" y="92748"/>
                    <a:pt x="204043" y="92748"/>
                  </a:cubicBezTo>
                  <a:lnTo>
                    <a:pt x="295050" y="92748"/>
                  </a:lnTo>
                  <a:lnTo>
                    <a:pt x="295050" y="74414"/>
                  </a:lnTo>
                  <a:lnTo>
                    <a:pt x="204043" y="74414"/>
                  </a:lnTo>
                  <a:cubicBezTo>
                    <a:pt x="201515" y="74414"/>
                    <a:pt x="199709" y="72257"/>
                    <a:pt x="199709" y="69741"/>
                  </a:cubicBezTo>
                  <a:lnTo>
                    <a:pt x="199709" y="9347"/>
                  </a:lnTo>
                  <a:lnTo>
                    <a:pt x="180930" y="9347"/>
                  </a:lnTo>
                  <a:close/>
                  <a:moveTo>
                    <a:pt x="94979" y="9347"/>
                  </a:moveTo>
                  <a:lnTo>
                    <a:pt x="171541" y="64348"/>
                  </a:lnTo>
                  <a:lnTo>
                    <a:pt x="171541" y="9347"/>
                  </a:lnTo>
                  <a:lnTo>
                    <a:pt x="94979" y="9347"/>
                  </a:lnTo>
                  <a:close/>
                  <a:moveTo>
                    <a:pt x="80895" y="0"/>
                  </a:moveTo>
                  <a:lnTo>
                    <a:pt x="176235" y="0"/>
                  </a:lnTo>
                  <a:lnTo>
                    <a:pt x="204043" y="0"/>
                  </a:lnTo>
                  <a:lnTo>
                    <a:pt x="299744" y="0"/>
                  </a:lnTo>
                  <a:cubicBezTo>
                    <a:pt x="302272" y="0"/>
                    <a:pt x="304439" y="2157"/>
                    <a:pt x="304439" y="4673"/>
                  </a:cubicBezTo>
                  <a:lnTo>
                    <a:pt x="304439" y="69741"/>
                  </a:lnTo>
                  <a:lnTo>
                    <a:pt x="304439" y="97421"/>
                  </a:lnTo>
                  <a:lnTo>
                    <a:pt x="304439" y="162488"/>
                  </a:lnTo>
                  <a:cubicBezTo>
                    <a:pt x="304439" y="165364"/>
                    <a:pt x="302272" y="167162"/>
                    <a:pt x="299744" y="167162"/>
                  </a:cubicBezTo>
                  <a:lnTo>
                    <a:pt x="204043" y="167162"/>
                  </a:lnTo>
                  <a:lnTo>
                    <a:pt x="176235" y="167162"/>
                  </a:lnTo>
                  <a:lnTo>
                    <a:pt x="161429" y="167162"/>
                  </a:lnTo>
                  <a:lnTo>
                    <a:pt x="117009" y="197359"/>
                  </a:lnTo>
                  <a:cubicBezTo>
                    <a:pt x="116648" y="197718"/>
                    <a:pt x="115564" y="198078"/>
                    <a:pt x="114481" y="198078"/>
                  </a:cubicBezTo>
                  <a:cubicBezTo>
                    <a:pt x="113759" y="198078"/>
                    <a:pt x="113036" y="198078"/>
                    <a:pt x="112314" y="197718"/>
                  </a:cubicBezTo>
                  <a:cubicBezTo>
                    <a:pt x="110869" y="196640"/>
                    <a:pt x="109786" y="195202"/>
                    <a:pt x="109786" y="193404"/>
                  </a:cubicBezTo>
                  <a:lnTo>
                    <a:pt x="109786" y="167162"/>
                  </a:lnTo>
                  <a:lnTo>
                    <a:pt x="80895" y="167162"/>
                  </a:lnTo>
                  <a:cubicBezTo>
                    <a:pt x="78367" y="167162"/>
                    <a:pt x="76200" y="165364"/>
                    <a:pt x="76200" y="162488"/>
                  </a:cubicBezTo>
                  <a:lnTo>
                    <a:pt x="76200" y="97421"/>
                  </a:lnTo>
                  <a:lnTo>
                    <a:pt x="76200" y="69741"/>
                  </a:lnTo>
                  <a:lnTo>
                    <a:pt x="76200" y="4673"/>
                  </a:lnTo>
                  <a:cubicBezTo>
                    <a:pt x="76200" y="2157"/>
                    <a:pt x="78367" y="0"/>
                    <a:pt x="80895" y="0"/>
                  </a:cubicBezTo>
                  <a:close/>
                  <a:moveTo>
                    <a:pt x="34158" y="0"/>
                  </a:moveTo>
                  <a:lnTo>
                    <a:pt x="57170" y="0"/>
                  </a:lnTo>
                  <a:cubicBezTo>
                    <a:pt x="59687" y="0"/>
                    <a:pt x="61485" y="2165"/>
                    <a:pt x="61485" y="4692"/>
                  </a:cubicBezTo>
                  <a:cubicBezTo>
                    <a:pt x="61485" y="7218"/>
                    <a:pt x="59687" y="9383"/>
                    <a:pt x="57170" y="9383"/>
                  </a:cubicBezTo>
                  <a:lnTo>
                    <a:pt x="38832" y="9383"/>
                  </a:lnTo>
                  <a:lnTo>
                    <a:pt x="38832" y="229881"/>
                  </a:lnTo>
                  <a:lnTo>
                    <a:pt x="242704" y="229881"/>
                  </a:lnTo>
                  <a:lnTo>
                    <a:pt x="242704" y="186575"/>
                  </a:lnTo>
                  <a:cubicBezTo>
                    <a:pt x="242704" y="184049"/>
                    <a:pt x="244861" y="181884"/>
                    <a:pt x="247378" y="181884"/>
                  </a:cubicBezTo>
                  <a:cubicBezTo>
                    <a:pt x="249895" y="181884"/>
                    <a:pt x="252053" y="184049"/>
                    <a:pt x="252053" y="186575"/>
                  </a:cubicBezTo>
                  <a:lnTo>
                    <a:pt x="252053" y="234572"/>
                  </a:lnTo>
                  <a:cubicBezTo>
                    <a:pt x="252053" y="235294"/>
                    <a:pt x="252053" y="235655"/>
                    <a:pt x="251693" y="236016"/>
                  </a:cubicBezTo>
                  <a:cubicBezTo>
                    <a:pt x="251693" y="236376"/>
                    <a:pt x="251334" y="236376"/>
                    <a:pt x="251334" y="236376"/>
                  </a:cubicBezTo>
                  <a:lnTo>
                    <a:pt x="251334" y="236737"/>
                  </a:lnTo>
                  <a:cubicBezTo>
                    <a:pt x="239108" y="259473"/>
                    <a:pt x="238749" y="277156"/>
                    <a:pt x="250974" y="299170"/>
                  </a:cubicBezTo>
                  <a:cubicBezTo>
                    <a:pt x="251334" y="300613"/>
                    <a:pt x="251334" y="302417"/>
                    <a:pt x="250614" y="303861"/>
                  </a:cubicBezTo>
                  <a:cubicBezTo>
                    <a:pt x="249536" y="305305"/>
                    <a:pt x="248457" y="306026"/>
                    <a:pt x="246659" y="306026"/>
                  </a:cubicBezTo>
                  <a:lnTo>
                    <a:pt x="34158" y="306026"/>
                  </a:lnTo>
                  <a:cubicBezTo>
                    <a:pt x="15461" y="306026"/>
                    <a:pt x="0" y="290508"/>
                    <a:pt x="0" y="271743"/>
                  </a:cubicBezTo>
                  <a:lnTo>
                    <a:pt x="0" y="264164"/>
                  </a:lnTo>
                  <a:lnTo>
                    <a:pt x="0" y="34284"/>
                  </a:lnTo>
                  <a:cubicBezTo>
                    <a:pt x="0" y="15518"/>
                    <a:pt x="15461" y="0"/>
                    <a:pt x="3415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/>
            <a:lstStyle/>
            <a:p>
              <a:endParaRPr lang="en-US" sz="1797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777">
              <a:extLst>
                <a:ext uri="{FF2B5EF4-FFF2-40B4-BE49-F238E27FC236}">
                  <a16:creationId xmlns:a16="http://schemas.microsoft.com/office/drawing/2014/main" id="{A517F674-DDA4-4CE5-8DA5-DB2EC6194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6455" y="10121692"/>
              <a:ext cx="558998" cy="561910"/>
            </a:xfrm>
            <a:custGeom>
              <a:avLst/>
              <a:gdLst>
                <a:gd name="T0" fmla="*/ 207831 w 304441"/>
                <a:gd name="T1" fmla="*/ 279047 h 306026"/>
                <a:gd name="T2" fmla="*/ 188566 w 304441"/>
                <a:gd name="T3" fmla="*/ 274461 h 306026"/>
                <a:gd name="T4" fmla="*/ 66588 w 304441"/>
                <a:gd name="T5" fmla="*/ 269875 h 306026"/>
                <a:gd name="T6" fmla="*/ 61912 w 304441"/>
                <a:gd name="T7" fmla="*/ 274461 h 306026"/>
                <a:gd name="T8" fmla="*/ 44363 w 304441"/>
                <a:gd name="T9" fmla="*/ 279047 h 306026"/>
                <a:gd name="T10" fmla="*/ 253711 w 304441"/>
                <a:gd name="T11" fmla="*/ 242887 h 306026"/>
                <a:gd name="T12" fmla="*/ 207890 w 304441"/>
                <a:gd name="T13" fmla="*/ 242887 h 306026"/>
                <a:gd name="T14" fmla="*/ 174365 w 304441"/>
                <a:gd name="T15" fmla="*/ 252059 h 306026"/>
                <a:gd name="T16" fmla="*/ 134581 w 304441"/>
                <a:gd name="T17" fmla="*/ 247473 h 306026"/>
                <a:gd name="T18" fmla="*/ 34665 w 304441"/>
                <a:gd name="T19" fmla="*/ 242887 h 306026"/>
                <a:gd name="T20" fmla="*/ 30162 w 304441"/>
                <a:gd name="T21" fmla="*/ 247473 h 306026"/>
                <a:gd name="T22" fmla="*/ 200271 w 304441"/>
                <a:gd name="T23" fmla="*/ 198071 h 306026"/>
                <a:gd name="T24" fmla="*/ 133596 w 304441"/>
                <a:gd name="T25" fmla="*/ 198071 h 306026"/>
                <a:gd name="T26" fmla="*/ 66638 w 304441"/>
                <a:gd name="T27" fmla="*/ 198071 h 306026"/>
                <a:gd name="T28" fmla="*/ 209193 w 304441"/>
                <a:gd name="T29" fmla="*/ 221883 h 306026"/>
                <a:gd name="T30" fmla="*/ 168151 w 304441"/>
                <a:gd name="T31" fmla="*/ 188912 h 306026"/>
                <a:gd name="T32" fmla="*/ 138236 w 304441"/>
                <a:gd name="T33" fmla="*/ 226646 h 306026"/>
                <a:gd name="T34" fmla="*/ 34766 w 304441"/>
                <a:gd name="T35" fmla="*/ 188912 h 306026"/>
                <a:gd name="T36" fmla="*/ 34766 w 304441"/>
                <a:gd name="T37" fmla="*/ 226646 h 306026"/>
                <a:gd name="T38" fmla="*/ 239109 w 304441"/>
                <a:gd name="T39" fmla="*/ 160645 h 306026"/>
                <a:gd name="T40" fmla="*/ 172791 w 304441"/>
                <a:gd name="T41" fmla="*/ 160645 h 306026"/>
                <a:gd name="T42" fmla="*/ 105759 w 304441"/>
                <a:gd name="T43" fmla="*/ 160645 h 306026"/>
                <a:gd name="T44" fmla="*/ 39370 w 304441"/>
                <a:gd name="T45" fmla="*/ 160645 h 306026"/>
                <a:gd name="T46" fmla="*/ 271229 w 304441"/>
                <a:gd name="T47" fmla="*/ 133350 h 306026"/>
                <a:gd name="T48" fmla="*/ 230187 w 304441"/>
                <a:gd name="T49" fmla="*/ 164899 h 306026"/>
                <a:gd name="T50" fmla="*/ 209193 w 304441"/>
                <a:gd name="T51" fmla="*/ 137604 h 306026"/>
                <a:gd name="T52" fmla="*/ 163512 w 304441"/>
                <a:gd name="T53" fmla="*/ 137604 h 306026"/>
                <a:gd name="T54" fmla="*/ 142518 w 304441"/>
                <a:gd name="T55" fmla="*/ 164899 h 306026"/>
                <a:gd name="T56" fmla="*/ 101476 w 304441"/>
                <a:gd name="T57" fmla="*/ 133350 h 306026"/>
                <a:gd name="T58" fmla="*/ 71242 w 304441"/>
                <a:gd name="T59" fmla="*/ 169507 h 306026"/>
                <a:gd name="T60" fmla="*/ 239109 w 304441"/>
                <a:gd name="T61" fmla="*/ 87004 h 306026"/>
                <a:gd name="T62" fmla="*/ 172791 w 304441"/>
                <a:gd name="T63" fmla="*/ 87004 h 306026"/>
                <a:gd name="T64" fmla="*/ 105759 w 304441"/>
                <a:gd name="T65" fmla="*/ 87004 h 306026"/>
                <a:gd name="T66" fmla="*/ 234470 w 304441"/>
                <a:gd name="T67" fmla="*/ 77787 h 306026"/>
                <a:gd name="T68" fmla="*/ 234470 w 304441"/>
                <a:gd name="T69" fmla="*/ 113945 h 306026"/>
                <a:gd name="T70" fmla="*/ 204911 w 304441"/>
                <a:gd name="T71" fmla="*/ 77787 h 306026"/>
                <a:gd name="T72" fmla="*/ 163512 w 304441"/>
                <a:gd name="T73" fmla="*/ 109691 h 306026"/>
                <a:gd name="T74" fmla="*/ 142518 w 304441"/>
                <a:gd name="T75" fmla="*/ 82395 h 306026"/>
                <a:gd name="T76" fmla="*/ 96837 w 304441"/>
                <a:gd name="T77" fmla="*/ 82395 h 306026"/>
                <a:gd name="T78" fmla="*/ 281437 w 304441"/>
                <a:gd name="T79" fmla="*/ 297004 h 306026"/>
                <a:gd name="T80" fmla="*/ 8986 w 304441"/>
                <a:gd name="T81" fmla="*/ 37170 h 306026"/>
                <a:gd name="T82" fmla="*/ 249088 w 304441"/>
                <a:gd name="T83" fmla="*/ 23096 h 306026"/>
                <a:gd name="T84" fmla="*/ 187265 w 304441"/>
                <a:gd name="T85" fmla="*/ 23096 h 306026"/>
                <a:gd name="T86" fmla="*/ 126161 w 304441"/>
                <a:gd name="T87" fmla="*/ 23096 h 306026"/>
                <a:gd name="T88" fmla="*/ 64339 w 304441"/>
                <a:gd name="T89" fmla="*/ 23096 h 306026"/>
                <a:gd name="T90" fmla="*/ 22644 w 304441"/>
                <a:gd name="T91" fmla="*/ 23096 h 306026"/>
                <a:gd name="T92" fmla="*/ 116816 w 304441"/>
                <a:gd name="T93" fmla="*/ 4691 h 306026"/>
                <a:gd name="T94" fmla="*/ 178279 w 304441"/>
                <a:gd name="T95" fmla="*/ 4691 h 306026"/>
                <a:gd name="T96" fmla="*/ 239742 w 304441"/>
                <a:gd name="T97" fmla="*/ 4691 h 306026"/>
                <a:gd name="T98" fmla="*/ 304441 w 304441"/>
                <a:gd name="T99" fmla="*/ 37170 h 306026"/>
                <a:gd name="T100" fmla="*/ 0 w 304441"/>
                <a:gd name="T101" fmla="*/ 282930 h 306026"/>
                <a:gd name="T102" fmla="*/ 54993 w 304441"/>
                <a:gd name="T103" fmla="*/ 4691 h 30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4441" h="306026">
                  <a:moveTo>
                    <a:pt x="207831" y="269875"/>
                  </a:moveTo>
                  <a:lnTo>
                    <a:pt x="271238" y="269875"/>
                  </a:lnTo>
                  <a:cubicBezTo>
                    <a:pt x="273731" y="269875"/>
                    <a:pt x="275869" y="271992"/>
                    <a:pt x="275869" y="274461"/>
                  </a:cubicBezTo>
                  <a:cubicBezTo>
                    <a:pt x="275869" y="276931"/>
                    <a:pt x="273731" y="279047"/>
                    <a:pt x="271238" y="279047"/>
                  </a:cubicBezTo>
                  <a:lnTo>
                    <a:pt x="207831" y="279047"/>
                  </a:lnTo>
                  <a:cubicBezTo>
                    <a:pt x="205337" y="279047"/>
                    <a:pt x="203200" y="276931"/>
                    <a:pt x="203200" y="274461"/>
                  </a:cubicBezTo>
                  <a:cubicBezTo>
                    <a:pt x="203200" y="271992"/>
                    <a:pt x="205337" y="269875"/>
                    <a:pt x="207831" y="269875"/>
                  </a:cubicBezTo>
                  <a:close/>
                  <a:moveTo>
                    <a:pt x="174365" y="269875"/>
                  </a:moveTo>
                  <a:lnTo>
                    <a:pt x="184063" y="269875"/>
                  </a:lnTo>
                  <a:cubicBezTo>
                    <a:pt x="186487" y="269875"/>
                    <a:pt x="188566" y="271992"/>
                    <a:pt x="188566" y="274461"/>
                  </a:cubicBezTo>
                  <a:cubicBezTo>
                    <a:pt x="188566" y="276931"/>
                    <a:pt x="186487" y="279047"/>
                    <a:pt x="184063" y="279047"/>
                  </a:cubicBezTo>
                  <a:lnTo>
                    <a:pt x="174365" y="279047"/>
                  </a:lnTo>
                  <a:cubicBezTo>
                    <a:pt x="171940" y="279047"/>
                    <a:pt x="169862" y="276931"/>
                    <a:pt x="169862" y="274461"/>
                  </a:cubicBezTo>
                  <a:cubicBezTo>
                    <a:pt x="169862" y="271992"/>
                    <a:pt x="171940" y="269875"/>
                    <a:pt x="174365" y="269875"/>
                  </a:cubicBezTo>
                  <a:close/>
                  <a:moveTo>
                    <a:pt x="66588" y="269875"/>
                  </a:moveTo>
                  <a:lnTo>
                    <a:pt x="102915" y="269875"/>
                  </a:lnTo>
                  <a:cubicBezTo>
                    <a:pt x="105432" y="269875"/>
                    <a:pt x="107590" y="271992"/>
                    <a:pt x="107590" y="274461"/>
                  </a:cubicBezTo>
                  <a:cubicBezTo>
                    <a:pt x="107590" y="276931"/>
                    <a:pt x="105432" y="279047"/>
                    <a:pt x="102915" y="279047"/>
                  </a:cubicBezTo>
                  <a:lnTo>
                    <a:pt x="66588" y="279047"/>
                  </a:lnTo>
                  <a:cubicBezTo>
                    <a:pt x="64070" y="279047"/>
                    <a:pt x="61912" y="276931"/>
                    <a:pt x="61912" y="274461"/>
                  </a:cubicBezTo>
                  <a:cubicBezTo>
                    <a:pt x="61912" y="271992"/>
                    <a:pt x="64070" y="269875"/>
                    <a:pt x="66588" y="269875"/>
                  </a:cubicBezTo>
                  <a:close/>
                  <a:moveTo>
                    <a:pt x="34665" y="269875"/>
                  </a:moveTo>
                  <a:lnTo>
                    <a:pt x="44363" y="269875"/>
                  </a:lnTo>
                  <a:cubicBezTo>
                    <a:pt x="46787" y="269875"/>
                    <a:pt x="48866" y="271992"/>
                    <a:pt x="48866" y="274461"/>
                  </a:cubicBezTo>
                  <a:cubicBezTo>
                    <a:pt x="48866" y="276931"/>
                    <a:pt x="46787" y="279047"/>
                    <a:pt x="44363" y="279047"/>
                  </a:cubicBezTo>
                  <a:lnTo>
                    <a:pt x="34665" y="279047"/>
                  </a:lnTo>
                  <a:cubicBezTo>
                    <a:pt x="32240" y="279047"/>
                    <a:pt x="30162" y="276931"/>
                    <a:pt x="30162" y="274461"/>
                  </a:cubicBezTo>
                  <a:cubicBezTo>
                    <a:pt x="30162" y="271992"/>
                    <a:pt x="32240" y="269875"/>
                    <a:pt x="34665" y="269875"/>
                  </a:cubicBezTo>
                  <a:close/>
                  <a:moveTo>
                    <a:pt x="207890" y="242887"/>
                  </a:moveTo>
                  <a:lnTo>
                    <a:pt x="253711" y="242887"/>
                  </a:lnTo>
                  <a:cubicBezTo>
                    <a:pt x="256236" y="242887"/>
                    <a:pt x="258401" y="245004"/>
                    <a:pt x="258401" y="247473"/>
                  </a:cubicBezTo>
                  <a:cubicBezTo>
                    <a:pt x="258401" y="249590"/>
                    <a:pt x="256236" y="252059"/>
                    <a:pt x="253711" y="252059"/>
                  </a:cubicBezTo>
                  <a:lnTo>
                    <a:pt x="207890" y="252059"/>
                  </a:lnTo>
                  <a:cubicBezTo>
                    <a:pt x="205365" y="252059"/>
                    <a:pt x="203200" y="249590"/>
                    <a:pt x="203200" y="247473"/>
                  </a:cubicBezTo>
                  <a:cubicBezTo>
                    <a:pt x="203200" y="245004"/>
                    <a:pt x="205365" y="242887"/>
                    <a:pt x="207890" y="242887"/>
                  </a:cubicBezTo>
                  <a:close/>
                  <a:moveTo>
                    <a:pt x="174365" y="242887"/>
                  </a:moveTo>
                  <a:lnTo>
                    <a:pt x="184063" y="242887"/>
                  </a:lnTo>
                  <a:cubicBezTo>
                    <a:pt x="186487" y="242887"/>
                    <a:pt x="188566" y="245004"/>
                    <a:pt x="188566" y="247473"/>
                  </a:cubicBezTo>
                  <a:cubicBezTo>
                    <a:pt x="188566" y="249590"/>
                    <a:pt x="186487" y="252059"/>
                    <a:pt x="184063" y="252059"/>
                  </a:cubicBezTo>
                  <a:lnTo>
                    <a:pt x="174365" y="252059"/>
                  </a:lnTo>
                  <a:cubicBezTo>
                    <a:pt x="171940" y="252059"/>
                    <a:pt x="169862" y="249590"/>
                    <a:pt x="169862" y="247473"/>
                  </a:cubicBezTo>
                  <a:cubicBezTo>
                    <a:pt x="169862" y="245004"/>
                    <a:pt x="171940" y="242887"/>
                    <a:pt x="174365" y="242887"/>
                  </a:cubicBezTo>
                  <a:close/>
                  <a:moveTo>
                    <a:pt x="66543" y="242887"/>
                  </a:moveTo>
                  <a:lnTo>
                    <a:pt x="129950" y="242887"/>
                  </a:lnTo>
                  <a:cubicBezTo>
                    <a:pt x="132800" y="242887"/>
                    <a:pt x="134581" y="245004"/>
                    <a:pt x="134581" y="247473"/>
                  </a:cubicBezTo>
                  <a:cubicBezTo>
                    <a:pt x="134581" y="249590"/>
                    <a:pt x="132800" y="252059"/>
                    <a:pt x="129950" y="252059"/>
                  </a:cubicBezTo>
                  <a:lnTo>
                    <a:pt x="66543" y="252059"/>
                  </a:lnTo>
                  <a:cubicBezTo>
                    <a:pt x="64049" y="252059"/>
                    <a:pt x="61912" y="249590"/>
                    <a:pt x="61912" y="247473"/>
                  </a:cubicBezTo>
                  <a:cubicBezTo>
                    <a:pt x="61912" y="245004"/>
                    <a:pt x="64049" y="242887"/>
                    <a:pt x="66543" y="242887"/>
                  </a:cubicBezTo>
                  <a:close/>
                  <a:moveTo>
                    <a:pt x="34665" y="242887"/>
                  </a:moveTo>
                  <a:lnTo>
                    <a:pt x="44363" y="242887"/>
                  </a:lnTo>
                  <a:cubicBezTo>
                    <a:pt x="46787" y="242887"/>
                    <a:pt x="48866" y="245004"/>
                    <a:pt x="48866" y="247473"/>
                  </a:cubicBezTo>
                  <a:cubicBezTo>
                    <a:pt x="48866" y="249590"/>
                    <a:pt x="46787" y="252059"/>
                    <a:pt x="44363" y="252059"/>
                  </a:cubicBezTo>
                  <a:lnTo>
                    <a:pt x="34665" y="252059"/>
                  </a:lnTo>
                  <a:cubicBezTo>
                    <a:pt x="32240" y="252059"/>
                    <a:pt x="30162" y="249590"/>
                    <a:pt x="30162" y="247473"/>
                  </a:cubicBezTo>
                  <a:cubicBezTo>
                    <a:pt x="30162" y="245004"/>
                    <a:pt x="32240" y="242887"/>
                    <a:pt x="34665" y="242887"/>
                  </a:cubicBezTo>
                  <a:close/>
                  <a:moveTo>
                    <a:pt x="172791" y="198071"/>
                  </a:moveTo>
                  <a:lnTo>
                    <a:pt x="172791" y="217121"/>
                  </a:lnTo>
                  <a:lnTo>
                    <a:pt x="200271" y="217121"/>
                  </a:lnTo>
                  <a:lnTo>
                    <a:pt x="200271" y="198071"/>
                  </a:lnTo>
                  <a:lnTo>
                    <a:pt x="172791" y="198071"/>
                  </a:lnTo>
                  <a:close/>
                  <a:moveTo>
                    <a:pt x="105759" y="198071"/>
                  </a:moveTo>
                  <a:lnTo>
                    <a:pt x="105759" y="217121"/>
                  </a:lnTo>
                  <a:lnTo>
                    <a:pt x="133596" y="217121"/>
                  </a:lnTo>
                  <a:lnTo>
                    <a:pt x="133596" y="198071"/>
                  </a:lnTo>
                  <a:lnTo>
                    <a:pt x="105759" y="198071"/>
                  </a:lnTo>
                  <a:close/>
                  <a:moveTo>
                    <a:pt x="39370" y="198071"/>
                  </a:moveTo>
                  <a:lnTo>
                    <a:pt x="39370" y="217121"/>
                  </a:lnTo>
                  <a:lnTo>
                    <a:pt x="66638" y="217121"/>
                  </a:lnTo>
                  <a:lnTo>
                    <a:pt x="66638" y="198071"/>
                  </a:lnTo>
                  <a:lnTo>
                    <a:pt x="39370" y="198071"/>
                  </a:lnTo>
                  <a:close/>
                  <a:moveTo>
                    <a:pt x="168151" y="188912"/>
                  </a:moveTo>
                  <a:lnTo>
                    <a:pt x="204911" y="188912"/>
                  </a:lnTo>
                  <a:cubicBezTo>
                    <a:pt x="207409" y="188912"/>
                    <a:pt x="209193" y="191110"/>
                    <a:pt x="209193" y="193674"/>
                  </a:cubicBezTo>
                  <a:lnTo>
                    <a:pt x="209193" y="221883"/>
                  </a:lnTo>
                  <a:cubicBezTo>
                    <a:pt x="209193" y="224447"/>
                    <a:pt x="207409" y="226646"/>
                    <a:pt x="204911" y="226646"/>
                  </a:cubicBezTo>
                  <a:lnTo>
                    <a:pt x="168151" y="226646"/>
                  </a:lnTo>
                  <a:cubicBezTo>
                    <a:pt x="165653" y="226646"/>
                    <a:pt x="163512" y="224447"/>
                    <a:pt x="163512" y="221883"/>
                  </a:cubicBezTo>
                  <a:lnTo>
                    <a:pt x="163512" y="193674"/>
                  </a:lnTo>
                  <a:cubicBezTo>
                    <a:pt x="163512" y="191110"/>
                    <a:pt x="165653" y="188912"/>
                    <a:pt x="168151" y="188912"/>
                  </a:cubicBezTo>
                  <a:close/>
                  <a:moveTo>
                    <a:pt x="101476" y="188912"/>
                  </a:moveTo>
                  <a:lnTo>
                    <a:pt x="138236" y="188912"/>
                  </a:lnTo>
                  <a:cubicBezTo>
                    <a:pt x="140734" y="188912"/>
                    <a:pt x="142518" y="191110"/>
                    <a:pt x="142518" y="193674"/>
                  </a:cubicBezTo>
                  <a:lnTo>
                    <a:pt x="142518" y="221883"/>
                  </a:lnTo>
                  <a:cubicBezTo>
                    <a:pt x="142518" y="224447"/>
                    <a:pt x="140734" y="226646"/>
                    <a:pt x="138236" y="226646"/>
                  </a:cubicBezTo>
                  <a:lnTo>
                    <a:pt x="101476" y="226646"/>
                  </a:lnTo>
                  <a:cubicBezTo>
                    <a:pt x="98621" y="226646"/>
                    <a:pt x="96837" y="224447"/>
                    <a:pt x="96837" y="221883"/>
                  </a:cubicBezTo>
                  <a:lnTo>
                    <a:pt x="96837" y="193674"/>
                  </a:lnTo>
                  <a:cubicBezTo>
                    <a:pt x="96837" y="191110"/>
                    <a:pt x="98621" y="188912"/>
                    <a:pt x="101476" y="188912"/>
                  </a:cubicBezTo>
                  <a:close/>
                  <a:moveTo>
                    <a:pt x="34766" y="188912"/>
                  </a:moveTo>
                  <a:lnTo>
                    <a:pt x="71242" y="188912"/>
                  </a:lnTo>
                  <a:cubicBezTo>
                    <a:pt x="73721" y="188912"/>
                    <a:pt x="75846" y="191110"/>
                    <a:pt x="75846" y="193674"/>
                  </a:cubicBezTo>
                  <a:lnTo>
                    <a:pt x="75846" y="221883"/>
                  </a:lnTo>
                  <a:cubicBezTo>
                    <a:pt x="75846" y="224447"/>
                    <a:pt x="73721" y="226646"/>
                    <a:pt x="71242" y="226646"/>
                  </a:cubicBezTo>
                  <a:lnTo>
                    <a:pt x="34766" y="226646"/>
                  </a:lnTo>
                  <a:cubicBezTo>
                    <a:pt x="32287" y="226646"/>
                    <a:pt x="30162" y="224447"/>
                    <a:pt x="30162" y="221883"/>
                  </a:cubicBezTo>
                  <a:lnTo>
                    <a:pt x="30162" y="193674"/>
                  </a:lnTo>
                  <a:cubicBezTo>
                    <a:pt x="30162" y="191110"/>
                    <a:pt x="32287" y="188912"/>
                    <a:pt x="34766" y="188912"/>
                  </a:cubicBezTo>
                  <a:close/>
                  <a:moveTo>
                    <a:pt x="239109" y="142566"/>
                  </a:moveTo>
                  <a:lnTo>
                    <a:pt x="239109" y="160645"/>
                  </a:lnTo>
                  <a:lnTo>
                    <a:pt x="266589" y="160645"/>
                  </a:lnTo>
                  <a:lnTo>
                    <a:pt x="266589" y="142566"/>
                  </a:lnTo>
                  <a:lnTo>
                    <a:pt x="239109" y="142566"/>
                  </a:lnTo>
                  <a:close/>
                  <a:moveTo>
                    <a:pt x="172791" y="142566"/>
                  </a:moveTo>
                  <a:lnTo>
                    <a:pt x="172791" y="160645"/>
                  </a:lnTo>
                  <a:lnTo>
                    <a:pt x="200271" y="160645"/>
                  </a:lnTo>
                  <a:lnTo>
                    <a:pt x="200271" y="142566"/>
                  </a:lnTo>
                  <a:lnTo>
                    <a:pt x="172791" y="142566"/>
                  </a:lnTo>
                  <a:close/>
                  <a:moveTo>
                    <a:pt x="105759" y="142566"/>
                  </a:moveTo>
                  <a:lnTo>
                    <a:pt x="105759" y="160645"/>
                  </a:lnTo>
                  <a:lnTo>
                    <a:pt x="133596" y="160645"/>
                  </a:lnTo>
                  <a:lnTo>
                    <a:pt x="133596" y="142566"/>
                  </a:lnTo>
                  <a:lnTo>
                    <a:pt x="105759" y="142566"/>
                  </a:lnTo>
                  <a:close/>
                  <a:moveTo>
                    <a:pt x="39370" y="142566"/>
                  </a:moveTo>
                  <a:lnTo>
                    <a:pt x="39370" y="160645"/>
                  </a:lnTo>
                  <a:lnTo>
                    <a:pt x="66638" y="160645"/>
                  </a:lnTo>
                  <a:lnTo>
                    <a:pt x="66638" y="142566"/>
                  </a:lnTo>
                  <a:lnTo>
                    <a:pt x="39370" y="142566"/>
                  </a:lnTo>
                  <a:close/>
                  <a:moveTo>
                    <a:pt x="234470" y="133350"/>
                  </a:moveTo>
                  <a:lnTo>
                    <a:pt x="271229" y="133350"/>
                  </a:lnTo>
                  <a:cubicBezTo>
                    <a:pt x="273727" y="133350"/>
                    <a:pt x="275868" y="135477"/>
                    <a:pt x="275868" y="137604"/>
                  </a:cubicBezTo>
                  <a:lnTo>
                    <a:pt x="275868" y="164899"/>
                  </a:lnTo>
                  <a:cubicBezTo>
                    <a:pt x="275868" y="167735"/>
                    <a:pt x="273727" y="169507"/>
                    <a:pt x="271229" y="169507"/>
                  </a:cubicBezTo>
                  <a:lnTo>
                    <a:pt x="234470" y="169507"/>
                  </a:lnTo>
                  <a:cubicBezTo>
                    <a:pt x="231971" y="169507"/>
                    <a:pt x="230187" y="167735"/>
                    <a:pt x="230187" y="164899"/>
                  </a:cubicBezTo>
                  <a:lnTo>
                    <a:pt x="230187" y="137604"/>
                  </a:lnTo>
                  <a:cubicBezTo>
                    <a:pt x="230187" y="135477"/>
                    <a:pt x="231971" y="133350"/>
                    <a:pt x="234470" y="133350"/>
                  </a:cubicBezTo>
                  <a:close/>
                  <a:moveTo>
                    <a:pt x="168151" y="133350"/>
                  </a:moveTo>
                  <a:lnTo>
                    <a:pt x="204911" y="133350"/>
                  </a:lnTo>
                  <a:cubicBezTo>
                    <a:pt x="207409" y="133350"/>
                    <a:pt x="209193" y="135477"/>
                    <a:pt x="209193" y="137604"/>
                  </a:cubicBezTo>
                  <a:lnTo>
                    <a:pt x="209193" y="164899"/>
                  </a:lnTo>
                  <a:cubicBezTo>
                    <a:pt x="209193" y="167735"/>
                    <a:pt x="207409" y="169507"/>
                    <a:pt x="204911" y="169507"/>
                  </a:cubicBezTo>
                  <a:lnTo>
                    <a:pt x="168151" y="169507"/>
                  </a:lnTo>
                  <a:cubicBezTo>
                    <a:pt x="165653" y="169507"/>
                    <a:pt x="163512" y="167735"/>
                    <a:pt x="163512" y="164899"/>
                  </a:cubicBezTo>
                  <a:lnTo>
                    <a:pt x="163512" y="137604"/>
                  </a:lnTo>
                  <a:cubicBezTo>
                    <a:pt x="163512" y="135477"/>
                    <a:pt x="165653" y="133350"/>
                    <a:pt x="168151" y="133350"/>
                  </a:cubicBezTo>
                  <a:close/>
                  <a:moveTo>
                    <a:pt x="101476" y="133350"/>
                  </a:moveTo>
                  <a:lnTo>
                    <a:pt x="138236" y="133350"/>
                  </a:lnTo>
                  <a:cubicBezTo>
                    <a:pt x="140734" y="133350"/>
                    <a:pt x="142518" y="135477"/>
                    <a:pt x="142518" y="137604"/>
                  </a:cubicBezTo>
                  <a:lnTo>
                    <a:pt x="142518" y="164899"/>
                  </a:lnTo>
                  <a:cubicBezTo>
                    <a:pt x="142518" y="167735"/>
                    <a:pt x="140734" y="169507"/>
                    <a:pt x="138236" y="169507"/>
                  </a:cubicBezTo>
                  <a:lnTo>
                    <a:pt x="101476" y="169507"/>
                  </a:lnTo>
                  <a:cubicBezTo>
                    <a:pt x="98621" y="169507"/>
                    <a:pt x="96837" y="167735"/>
                    <a:pt x="96837" y="164899"/>
                  </a:cubicBezTo>
                  <a:lnTo>
                    <a:pt x="96837" y="137604"/>
                  </a:lnTo>
                  <a:cubicBezTo>
                    <a:pt x="96837" y="135477"/>
                    <a:pt x="98621" y="133350"/>
                    <a:pt x="101476" y="133350"/>
                  </a:cubicBezTo>
                  <a:close/>
                  <a:moveTo>
                    <a:pt x="34766" y="133350"/>
                  </a:moveTo>
                  <a:lnTo>
                    <a:pt x="71242" y="133350"/>
                  </a:lnTo>
                  <a:cubicBezTo>
                    <a:pt x="73721" y="133350"/>
                    <a:pt x="75846" y="135477"/>
                    <a:pt x="75846" y="137604"/>
                  </a:cubicBezTo>
                  <a:lnTo>
                    <a:pt x="75846" y="164899"/>
                  </a:lnTo>
                  <a:cubicBezTo>
                    <a:pt x="75846" y="167735"/>
                    <a:pt x="73721" y="169507"/>
                    <a:pt x="71242" y="169507"/>
                  </a:cubicBezTo>
                  <a:lnTo>
                    <a:pt x="34766" y="169507"/>
                  </a:lnTo>
                  <a:cubicBezTo>
                    <a:pt x="32287" y="169507"/>
                    <a:pt x="30162" y="167735"/>
                    <a:pt x="30162" y="164899"/>
                  </a:cubicBezTo>
                  <a:lnTo>
                    <a:pt x="30162" y="137604"/>
                  </a:lnTo>
                  <a:cubicBezTo>
                    <a:pt x="30162" y="135477"/>
                    <a:pt x="32287" y="133350"/>
                    <a:pt x="34766" y="133350"/>
                  </a:cubicBezTo>
                  <a:close/>
                  <a:moveTo>
                    <a:pt x="239109" y="87004"/>
                  </a:moveTo>
                  <a:lnTo>
                    <a:pt x="239109" y="105083"/>
                  </a:lnTo>
                  <a:lnTo>
                    <a:pt x="266589" y="105083"/>
                  </a:lnTo>
                  <a:lnTo>
                    <a:pt x="266589" y="87004"/>
                  </a:lnTo>
                  <a:lnTo>
                    <a:pt x="239109" y="87004"/>
                  </a:lnTo>
                  <a:close/>
                  <a:moveTo>
                    <a:pt x="172791" y="87004"/>
                  </a:moveTo>
                  <a:lnTo>
                    <a:pt x="172791" y="105083"/>
                  </a:lnTo>
                  <a:lnTo>
                    <a:pt x="200271" y="105083"/>
                  </a:lnTo>
                  <a:lnTo>
                    <a:pt x="200271" y="87004"/>
                  </a:lnTo>
                  <a:lnTo>
                    <a:pt x="172791" y="87004"/>
                  </a:lnTo>
                  <a:close/>
                  <a:moveTo>
                    <a:pt x="105759" y="87004"/>
                  </a:moveTo>
                  <a:lnTo>
                    <a:pt x="105759" y="105083"/>
                  </a:lnTo>
                  <a:lnTo>
                    <a:pt x="133596" y="105083"/>
                  </a:lnTo>
                  <a:lnTo>
                    <a:pt x="133596" y="87004"/>
                  </a:lnTo>
                  <a:lnTo>
                    <a:pt x="105759" y="87004"/>
                  </a:lnTo>
                  <a:close/>
                  <a:moveTo>
                    <a:pt x="234470" y="77787"/>
                  </a:moveTo>
                  <a:lnTo>
                    <a:pt x="271229" y="77787"/>
                  </a:lnTo>
                  <a:cubicBezTo>
                    <a:pt x="273727" y="77787"/>
                    <a:pt x="275868" y="79914"/>
                    <a:pt x="275868" y="82395"/>
                  </a:cubicBezTo>
                  <a:lnTo>
                    <a:pt x="275868" y="109691"/>
                  </a:lnTo>
                  <a:cubicBezTo>
                    <a:pt x="275868" y="112173"/>
                    <a:pt x="273727" y="113945"/>
                    <a:pt x="271229" y="113945"/>
                  </a:cubicBezTo>
                  <a:lnTo>
                    <a:pt x="234470" y="113945"/>
                  </a:lnTo>
                  <a:cubicBezTo>
                    <a:pt x="231971" y="113945"/>
                    <a:pt x="230187" y="112173"/>
                    <a:pt x="230187" y="109691"/>
                  </a:cubicBezTo>
                  <a:lnTo>
                    <a:pt x="230187" y="82395"/>
                  </a:lnTo>
                  <a:cubicBezTo>
                    <a:pt x="230187" y="79914"/>
                    <a:pt x="231971" y="77787"/>
                    <a:pt x="234470" y="77787"/>
                  </a:cubicBezTo>
                  <a:close/>
                  <a:moveTo>
                    <a:pt x="168151" y="77787"/>
                  </a:moveTo>
                  <a:lnTo>
                    <a:pt x="204911" y="77787"/>
                  </a:lnTo>
                  <a:cubicBezTo>
                    <a:pt x="207409" y="77787"/>
                    <a:pt x="209193" y="79914"/>
                    <a:pt x="209193" y="82395"/>
                  </a:cubicBezTo>
                  <a:lnTo>
                    <a:pt x="209193" y="109691"/>
                  </a:lnTo>
                  <a:cubicBezTo>
                    <a:pt x="209193" y="112173"/>
                    <a:pt x="207409" y="113945"/>
                    <a:pt x="204911" y="113945"/>
                  </a:cubicBezTo>
                  <a:lnTo>
                    <a:pt x="168151" y="113945"/>
                  </a:lnTo>
                  <a:cubicBezTo>
                    <a:pt x="165653" y="113945"/>
                    <a:pt x="163512" y="112173"/>
                    <a:pt x="163512" y="109691"/>
                  </a:cubicBezTo>
                  <a:lnTo>
                    <a:pt x="163512" y="82395"/>
                  </a:lnTo>
                  <a:cubicBezTo>
                    <a:pt x="163512" y="79914"/>
                    <a:pt x="165653" y="77787"/>
                    <a:pt x="168151" y="77787"/>
                  </a:cubicBezTo>
                  <a:close/>
                  <a:moveTo>
                    <a:pt x="101476" y="77787"/>
                  </a:moveTo>
                  <a:lnTo>
                    <a:pt x="138236" y="77787"/>
                  </a:lnTo>
                  <a:cubicBezTo>
                    <a:pt x="140734" y="77787"/>
                    <a:pt x="142518" y="79914"/>
                    <a:pt x="142518" y="82395"/>
                  </a:cubicBezTo>
                  <a:lnTo>
                    <a:pt x="142518" y="109691"/>
                  </a:lnTo>
                  <a:cubicBezTo>
                    <a:pt x="142518" y="112173"/>
                    <a:pt x="140734" y="113945"/>
                    <a:pt x="138236" y="113945"/>
                  </a:cubicBezTo>
                  <a:lnTo>
                    <a:pt x="101476" y="113945"/>
                  </a:lnTo>
                  <a:cubicBezTo>
                    <a:pt x="98621" y="113945"/>
                    <a:pt x="96837" y="112173"/>
                    <a:pt x="96837" y="109691"/>
                  </a:cubicBezTo>
                  <a:lnTo>
                    <a:pt x="96837" y="82395"/>
                  </a:lnTo>
                  <a:cubicBezTo>
                    <a:pt x="96837" y="79914"/>
                    <a:pt x="98621" y="77787"/>
                    <a:pt x="101476" y="77787"/>
                  </a:cubicBezTo>
                  <a:close/>
                  <a:moveTo>
                    <a:pt x="8986" y="55575"/>
                  </a:moveTo>
                  <a:lnTo>
                    <a:pt x="8986" y="282930"/>
                  </a:lnTo>
                  <a:cubicBezTo>
                    <a:pt x="8986" y="290508"/>
                    <a:pt x="15096" y="297004"/>
                    <a:pt x="22644" y="297004"/>
                  </a:cubicBezTo>
                  <a:lnTo>
                    <a:pt x="281437" y="297004"/>
                  </a:lnTo>
                  <a:cubicBezTo>
                    <a:pt x="288985" y="297004"/>
                    <a:pt x="295455" y="290508"/>
                    <a:pt x="295455" y="282930"/>
                  </a:cubicBezTo>
                  <a:lnTo>
                    <a:pt x="295455" y="55575"/>
                  </a:lnTo>
                  <a:lnTo>
                    <a:pt x="8986" y="55575"/>
                  </a:lnTo>
                  <a:close/>
                  <a:moveTo>
                    <a:pt x="22644" y="23096"/>
                  </a:moveTo>
                  <a:cubicBezTo>
                    <a:pt x="15096" y="23096"/>
                    <a:pt x="8986" y="29592"/>
                    <a:pt x="8986" y="37170"/>
                  </a:cubicBezTo>
                  <a:lnTo>
                    <a:pt x="8986" y="46553"/>
                  </a:lnTo>
                  <a:lnTo>
                    <a:pt x="295455" y="46553"/>
                  </a:lnTo>
                  <a:lnTo>
                    <a:pt x="295455" y="37170"/>
                  </a:lnTo>
                  <a:cubicBezTo>
                    <a:pt x="295455" y="29592"/>
                    <a:pt x="288985" y="23096"/>
                    <a:pt x="281437" y="23096"/>
                  </a:cubicBezTo>
                  <a:lnTo>
                    <a:pt x="249088" y="23096"/>
                  </a:lnTo>
                  <a:lnTo>
                    <a:pt x="249088" y="32479"/>
                  </a:lnTo>
                  <a:cubicBezTo>
                    <a:pt x="249088" y="35005"/>
                    <a:pt x="246931" y="37170"/>
                    <a:pt x="244415" y="37170"/>
                  </a:cubicBezTo>
                  <a:cubicBezTo>
                    <a:pt x="241899" y="37170"/>
                    <a:pt x="239742" y="35005"/>
                    <a:pt x="239742" y="32479"/>
                  </a:cubicBezTo>
                  <a:lnTo>
                    <a:pt x="239742" y="23096"/>
                  </a:lnTo>
                  <a:lnTo>
                    <a:pt x="187265" y="23096"/>
                  </a:lnTo>
                  <a:lnTo>
                    <a:pt x="187265" y="32479"/>
                  </a:lnTo>
                  <a:cubicBezTo>
                    <a:pt x="187265" y="35005"/>
                    <a:pt x="185468" y="37170"/>
                    <a:pt x="182952" y="37170"/>
                  </a:cubicBezTo>
                  <a:cubicBezTo>
                    <a:pt x="180076" y="37170"/>
                    <a:pt x="178279" y="35005"/>
                    <a:pt x="178279" y="32479"/>
                  </a:cubicBezTo>
                  <a:lnTo>
                    <a:pt x="178279" y="23096"/>
                  </a:lnTo>
                  <a:lnTo>
                    <a:pt x="126161" y="23096"/>
                  </a:lnTo>
                  <a:lnTo>
                    <a:pt x="126161" y="32479"/>
                  </a:lnTo>
                  <a:cubicBezTo>
                    <a:pt x="126161" y="35005"/>
                    <a:pt x="124005" y="37170"/>
                    <a:pt x="121489" y="37170"/>
                  </a:cubicBezTo>
                  <a:cubicBezTo>
                    <a:pt x="118973" y="37170"/>
                    <a:pt x="116816" y="35005"/>
                    <a:pt x="116816" y="32479"/>
                  </a:cubicBezTo>
                  <a:lnTo>
                    <a:pt x="116816" y="23096"/>
                  </a:lnTo>
                  <a:lnTo>
                    <a:pt x="64339" y="23096"/>
                  </a:lnTo>
                  <a:lnTo>
                    <a:pt x="64339" y="32479"/>
                  </a:lnTo>
                  <a:cubicBezTo>
                    <a:pt x="64339" y="35005"/>
                    <a:pt x="62182" y="37170"/>
                    <a:pt x="59666" y="37170"/>
                  </a:cubicBezTo>
                  <a:cubicBezTo>
                    <a:pt x="57150" y="37170"/>
                    <a:pt x="54993" y="35005"/>
                    <a:pt x="54993" y="32479"/>
                  </a:cubicBezTo>
                  <a:lnTo>
                    <a:pt x="54993" y="23096"/>
                  </a:lnTo>
                  <a:lnTo>
                    <a:pt x="22644" y="23096"/>
                  </a:lnTo>
                  <a:close/>
                  <a:moveTo>
                    <a:pt x="59666" y="0"/>
                  </a:moveTo>
                  <a:cubicBezTo>
                    <a:pt x="62182" y="0"/>
                    <a:pt x="64339" y="2165"/>
                    <a:pt x="64339" y="4691"/>
                  </a:cubicBezTo>
                  <a:lnTo>
                    <a:pt x="64339" y="14074"/>
                  </a:lnTo>
                  <a:lnTo>
                    <a:pt x="116816" y="14074"/>
                  </a:lnTo>
                  <a:lnTo>
                    <a:pt x="116816" y="4691"/>
                  </a:lnTo>
                  <a:cubicBezTo>
                    <a:pt x="116816" y="2165"/>
                    <a:pt x="118973" y="0"/>
                    <a:pt x="121489" y="0"/>
                  </a:cubicBezTo>
                  <a:cubicBezTo>
                    <a:pt x="124005" y="0"/>
                    <a:pt x="126161" y="2165"/>
                    <a:pt x="126161" y="4691"/>
                  </a:cubicBezTo>
                  <a:lnTo>
                    <a:pt x="126161" y="14074"/>
                  </a:lnTo>
                  <a:lnTo>
                    <a:pt x="178279" y="14074"/>
                  </a:lnTo>
                  <a:lnTo>
                    <a:pt x="178279" y="4691"/>
                  </a:lnTo>
                  <a:cubicBezTo>
                    <a:pt x="178279" y="2165"/>
                    <a:pt x="180076" y="0"/>
                    <a:pt x="182952" y="0"/>
                  </a:cubicBezTo>
                  <a:cubicBezTo>
                    <a:pt x="185468" y="0"/>
                    <a:pt x="187265" y="2165"/>
                    <a:pt x="187265" y="4691"/>
                  </a:cubicBezTo>
                  <a:lnTo>
                    <a:pt x="187265" y="14074"/>
                  </a:lnTo>
                  <a:lnTo>
                    <a:pt x="239742" y="14074"/>
                  </a:lnTo>
                  <a:lnTo>
                    <a:pt x="239742" y="4691"/>
                  </a:lnTo>
                  <a:cubicBezTo>
                    <a:pt x="239742" y="2165"/>
                    <a:pt x="241899" y="0"/>
                    <a:pt x="244415" y="0"/>
                  </a:cubicBezTo>
                  <a:cubicBezTo>
                    <a:pt x="246931" y="0"/>
                    <a:pt x="249088" y="2165"/>
                    <a:pt x="249088" y="4691"/>
                  </a:cubicBezTo>
                  <a:lnTo>
                    <a:pt x="249088" y="14074"/>
                  </a:lnTo>
                  <a:lnTo>
                    <a:pt x="281437" y="14074"/>
                  </a:lnTo>
                  <a:cubicBezTo>
                    <a:pt x="294017" y="14074"/>
                    <a:pt x="304441" y="24540"/>
                    <a:pt x="304441" y="37170"/>
                  </a:cubicBezTo>
                  <a:lnTo>
                    <a:pt x="304441" y="51245"/>
                  </a:lnTo>
                  <a:lnTo>
                    <a:pt x="304441" y="282930"/>
                  </a:lnTo>
                  <a:cubicBezTo>
                    <a:pt x="304441" y="295922"/>
                    <a:pt x="294017" y="306026"/>
                    <a:pt x="281437" y="306026"/>
                  </a:cubicBezTo>
                  <a:lnTo>
                    <a:pt x="22644" y="306026"/>
                  </a:lnTo>
                  <a:cubicBezTo>
                    <a:pt x="10064" y="306026"/>
                    <a:pt x="0" y="295922"/>
                    <a:pt x="0" y="282930"/>
                  </a:cubicBezTo>
                  <a:lnTo>
                    <a:pt x="0" y="51245"/>
                  </a:lnTo>
                  <a:lnTo>
                    <a:pt x="0" y="37170"/>
                  </a:lnTo>
                  <a:cubicBezTo>
                    <a:pt x="0" y="24540"/>
                    <a:pt x="10064" y="14074"/>
                    <a:pt x="22644" y="14074"/>
                  </a:cubicBezTo>
                  <a:lnTo>
                    <a:pt x="54993" y="14074"/>
                  </a:lnTo>
                  <a:lnTo>
                    <a:pt x="54993" y="4691"/>
                  </a:lnTo>
                  <a:cubicBezTo>
                    <a:pt x="54993" y="2165"/>
                    <a:pt x="57150" y="0"/>
                    <a:pt x="5966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/>
            <a:lstStyle/>
            <a:p>
              <a:endParaRPr lang="en-US" sz="1797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5A97AEB-558F-4DC0-A056-7519FD4997D0}"/>
              </a:ext>
            </a:extLst>
          </p:cNvPr>
          <p:cNvSpPr txBox="1"/>
          <p:nvPr/>
        </p:nvSpPr>
        <p:spPr>
          <a:xfrm>
            <a:off x="52341" y="1409741"/>
            <a:ext cx="4768293" cy="407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sz="1996" dirty="0">
                <a:latin typeface="Garamond" panose="02020404030301010803" pitchFamily="18" charset="0"/>
              </a:rPr>
              <a:t>Rapidly deploy within 1 week - cloud-based solution to provide an end-to-end workflow</a:t>
            </a:r>
          </a:p>
          <a:p>
            <a:pPr algn="just"/>
            <a:endParaRPr lang="en-US" sz="1996" dirty="0">
              <a:latin typeface="Garamond" panose="02020404030301010803" pitchFamily="18" charset="0"/>
            </a:endParaRPr>
          </a:p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sz="1996" dirty="0">
                <a:latin typeface="Garamond" panose="02020404030301010803" pitchFamily="18" charset="0"/>
              </a:rPr>
              <a:t>Provide the population with instant access to an online questionnaire that can effectively give them access to care.</a:t>
            </a:r>
          </a:p>
          <a:p>
            <a:pPr algn="just"/>
            <a:endParaRPr lang="en-US" sz="1996" dirty="0">
              <a:latin typeface="Garamond" panose="02020404030301010803" pitchFamily="18" charset="0"/>
            </a:endParaRPr>
          </a:p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sz="1996" dirty="0">
                <a:latin typeface="Garamond" panose="02020404030301010803" pitchFamily="18" charset="0"/>
              </a:rPr>
              <a:t>Remotely screen and </a:t>
            </a:r>
            <a:r>
              <a:rPr lang="en-US" sz="1996" b="1" dirty="0">
                <a:latin typeface="Garamond" panose="02020404030301010803" pitchFamily="18" charset="0"/>
              </a:rPr>
              <a:t>automatically </a:t>
            </a:r>
            <a:r>
              <a:rPr lang="en-US" sz="1996" dirty="0">
                <a:latin typeface="Garamond" panose="02020404030301010803" pitchFamily="18" charset="0"/>
              </a:rPr>
              <a:t>triage patients via patient-reported responses</a:t>
            </a:r>
          </a:p>
          <a:p>
            <a:pPr algn="just"/>
            <a:endParaRPr lang="en-US" sz="1996" dirty="0">
              <a:latin typeface="Garamond" panose="02020404030301010803" pitchFamily="18" charset="0"/>
            </a:endParaRPr>
          </a:p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sz="1996" dirty="0">
                <a:latin typeface="Garamond" panose="02020404030301010803" pitchFamily="18" charset="0"/>
              </a:rPr>
              <a:t>Easily conduct remote tele-consultations with symptomatic patients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DA863A-E5EC-4645-AC8C-8B00789659AC}"/>
              </a:ext>
            </a:extLst>
          </p:cNvPr>
          <p:cNvSpPr txBox="1"/>
          <p:nvPr/>
        </p:nvSpPr>
        <p:spPr>
          <a:xfrm>
            <a:off x="7687078" y="1341484"/>
            <a:ext cx="4466422" cy="408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sz="1996" dirty="0">
                <a:latin typeface="Garamond" panose="02020404030301010803" pitchFamily="18" charset="0"/>
              </a:rPr>
              <a:t>Remotely manage self-quarantined patients through standardized Care Plans. </a:t>
            </a:r>
          </a:p>
          <a:p>
            <a:pPr marL="285236" indent="-285236" algn="just">
              <a:buFont typeface="Arial" panose="020B0604020202020204" pitchFamily="34" charset="0"/>
              <a:buChar char="•"/>
            </a:pPr>
            <a:endParaRPr lang="en-US" sz="1996" dirty="0">
              <a:latin typeface="Garamond" panose="02020404030301010803" pitchFamily="18" charset="0"/>
            </a:endParaRPr>
          </a:p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sz="1996" b="1" dirty="0">
                <a:latin typeface="Garamond" panose="02020404030301010803" pitchFamily="18" charset="0"/>
              </a:rPr>
              <a:t>Track them regularly for change in symptoms to escalate priority</a:t>
            </a:r>
          </a:p>
          <a:p>
            <a:pPr algn="just"/>
            <a:endParaRPr lang="en-US" sz="1996" dirty="0">
              <a:latin typeface="Garamond" panose="02020404030301010803" pitchFamily="18" charset="0"/>
            </a:endParaRPr>
          </a:p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sz="1996" dirty="0">
                <a:latin typeface="Garamond" panose="02020404030301010803" pitchFamily="18" charset="0"/>
              </a:rPr>
              <a:t>Refer patients to clinical facilities based on the severity of their symptoms.</a:t>
            </a:r>
          </a:p>
          <a:p>
            <a:pPr algn="just"/>
            <a:endParaRPr lang="en-US" sz="1996" dirty="0">
              <a:latin typeface="Garamond" panose="02020404030301010803" pitchFamily="18" charset="0"/>
            </a:endParaRPr>
          </a:p>
          <a:p>
            <a:pPr marL="285236" indent="-285236" algn="just">
              <a:buFont typeface="Arial" panose="020B0604020202020204" pitchFamily="34" charset="0"/>
              <a:buChar char="•"/>
            </a:pPr>
            <a:r>
              <a:rPr lang="en-US" sz="1996" dirty="0">
                <a:latin typeface="Garamond" panose="02020404030301010803" pitchFamily="18" charset="0"/>
              </a:rPr>
              <a:t>Eliminate lack of education via customized text, documents and video messages</a:t>
            </a:r>
          </a:p>
        </p:txBody>
      </p:sp>
    </p:spTree>
    <p:extLst>
      <p:ext uri="{BB962C8B-B14F-4D97-AF65-F5344CB8AC3E}">
        <p14:creationId xmlns:p14="http://schemas.microsoft.com/office/powerpoint/2010/main" val="3090393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Enable your clinical teams to do more!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E2D03BA7-FF26-4037-899C-E928A67572E9}"/>
              </a:ext>
            </a:extLst>
          </p:cNvPr>
          <p:cNvSpPr/>
          <p:nvPr/>
        </p:nvSpPr>
        <p:spPr>
          <a:xfrm>
            <a:off x="173255" y="989026"/>
            <a:ext cx="2702536" cy="4973111"/>
          </a:xfrm>
          <a:custGeom>
            <a:avLst/>
            <a:gdLst/>
            <a:ahLst/>
            <a:cxnLst/>
            <a:rect l="l" t="t" r="r" b="b"/>
            <a:pathLst>
              <a:path w="5000993" h="10163632">
                <a:moveTo>
                  <a:pt x="0" y="0"/>
                </a:moveTo>
                <a:lnTo>
                  <a:pt x="5000993" y="0"/>
                </a:lnTo>
                <a:lnTo>
                  <a:pt x="5000993" y="10163632"/>
                </a:lnTo>
                <a:lnTo>
                  <a:pt x="0" y="10163632"/>
                </a:lnTo>
                <a:close/>
              </a:path>
            </a:pathLst>
          </a:custGeom>
          <a:blipFill>
            <a:blip r:embed="rId2" cstate="print"/>
            <a:stretch>
              <a:fillRect l="-45" r="-40" b="1"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A3DE99-EBA4-4D24-A778-3430C0313323}"/>
              </a:ext>
            </a:extLst>
          </p:cNvPr>
          <p:cNvSpPr/>
          <p:nvPr/>
        </p:nvSpPr>
        <p:spPr>
          <a:xfrm>
            <a:off x="3364524" y="1854117"/>
            <a:ext cx="8182707" cy="3628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183" indent="-228183" algn="just" defTabSz="91273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 sz="1996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Manage large incoming patient requests using automatic triaging of symptoms.</a:t>
            </a:r>
          </a:p>
          <a:p>
            <a:pPr marL="228183" indent="-228183" algn="just" defTabSz="91273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 sz="1996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Clinical providers focus only on patients that are symptomatic with high risks.</a:t>
            </a:r>
          </a:p>
          <a:p>
            <a:pPr marL="228183" indent="-228183" algn="just" defTabSz="91273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 sz="1996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Patients with low-risk or common flu symptoms can be remotely tracked with daily questionnaires. </a:t>
            </a:r>
          </a:p>
          <a:p>
            <a:pPr marL="228183" indent="-228183" algn="just" defTabSz="91273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 sz="1996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If and when they present high-risk symptoms is the Care manager informed to review their case. </a:t>
            </a:r>
          </a:p>
          <a:p>
            <a:pPr marL="228183" indent="-228183" algn="just" defTabSz="91273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 sz="1996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Provide more bandwidth to clinical staff to deal with the high volume of COVID19 suspected cases.</a:t>
            </a:r>
          </a:p>
          <a:p>
            <a:pPr marL="228183" indent="-228183" algn="just" defTabSz="91273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 sz="1996" dirty="0">
                <a:latin typeface="Garamond" panose="02020404030301010803" pitchFamily="18" charset="0"/>
                <a:cs typeface="Calibri" panose="020F0502020204030204" pitchFamily="34" charset="0"/>
              </a:rPr>
              <a:t>Track geo-locations of patients to assess where resources are needed.</a:t>
            </a:r>
          </a:p>
          <a:p>
            <a:pPr marL="228183" indent="-228183" algn="just" defTabSz="91273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 sz="1996" b="1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Configure triaging logic as guidelines evolve.</a:t>
            </a:r>
          </a:p>
        </p:txBody>
      </p:sp>
      <p:pic>
        <p:nvPicPr>
          <p:cNvPr id="19" name="Picture 18" descr="A person standing in a room&#10;&#10;Description automatically generated">
            <a:extLst>
              <a:ext uri="{FF2B5EF4-FFF2-40B4-BE49-F238E27FC236}">
                <a16:creationId xmlns:a16="http://schemas.microsoft.com/office/drawing/2014/main" id="{1875BC8B-9C00-4353-8923-BFC1217C62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75" b="15702"/>
          <a:stretch/>
        </p:blipFill>
        <p:spPr>
          <a:xfrm>
            <a:off x="361155" y="1502564"/>
            <a:ext cx="2299953" cy="39803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4018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 Rapid Deployment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E2D03BA7-FF26-4037-899C-E928A67572E9}"/>
              </a:ext>
            </a:extLst>
          </p:cNvPr>
          <p:cNvSpPr/>
          <p:nvPr/>
        </p:nvSpPr>
        <p:spPr>
          <a:xfrm>
            <a:off x="173255" y="989026"/>
            <a:ext cx="2702536" cy="4973111"/>
          </a:xfrm>
          <a:custGeom>
            <a:avLst/>
            <a:gdLst/>
            <a:ahLst/>
            <a:cxnLst/>
            <a:rect l="l" t="t" r="r" b="b"/>
            <a:pathLst>
              <a:path w="5000993" h="10163632">
                <a:moveTo>
                  <a:pt x="0" y="0"/>
                </a:moveTo>
                <a:lnTo>
                  <a:pt x="5000993" y="0"/>
                </a:lnTo>
                <a:lnTo>
                  <a:pt x="5000993" y="10163632"/>
                </a:lnTo>
                <a:lnTo>
                  <a:pt x="0" y="10163632"/>
                </a:lnTo>
                <a:close/>
              </a:path>
            </a:pathLst>
          </a:custGeom>
          <a:blipFill>
            <a:blip r:embed="rId2" cstate="print"/>
            <a:stretch>
              <a:fillRect l="-45" r="-40" b="1"/>
            </a:stretch>
          </a:blipFill>
        </p:spPr>
      </p:sp>
      <p:pic>
        <p:nvPicPr>
          <p:cNvPr id="19" name="Picture 18" descr="A person standing in a room&#10;&#10;Description automatically generated">
            <a:extLst>
              <a:ext uri="{FF2B5EF4-FFF2-40B4-BE49-F238E27FC236}">
                <a16:creationId xmlns:a16="http://schemas.microsoft.com/office/drawing/2014/main" id="{1875BC8B-9C00-4353-8923-BFC1217C62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75" b="15702"/>
          <a:stretch/>
        </p:blipFill>
        <p:spPr>
          <a:xfrm>
            <a:off x="361155" y="1502564"/>
            <a:ext cx="2299953" cy="3980367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6893BF-F3CD-4562-B66E-5324158B1E36}"/>
              </a:ext>
            </a:extLst>
          </p:cNvPr>
          <p:cNvSpPr/>
          <p:nvPr/>
        </p:nvSpPr>
        <p:spPr>
          <a:xfrm>
            <a:off x="3063691" y="989026"/>
            <a:ext cx="8603626" cy="5247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183" indent="-228183" algn="just" defTabSz="91273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  <a:cs typeface="Calibri" panose="020F0502020204030204" pitchFamily="34" charset="0"/>
              </a:rPr>
              <a:t>Web based app accessible on all internet devices (PCs, laptops, mobile devices and tablets) + Native iOS and Android apps</a:t>
            </a:r>
          </a:p>
          <a:p>
            <a:pPr marL="228183" indent="-228183" algn="just" defTabSz="91273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Online link to a Screening Questionnaire that can be embedded in websites or sent via text messages to patients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Patients fill up forms and are signed up automatically in the COVID-19 app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Can access telehealth appointments (Online video conferencing)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Automatically record GPS locations of patients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They get alerts and notifications if they are put on Self-quarantine plan and can report vitals such as Body temperature, symptoms, etc.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Report ongoing change in symptoms for automatic triaging</a:t>
            </a:r>
          </a:p>
          <a:p>
            <a:pPr marL="228183" indent="-228183" algn="just" defTabSz="91273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Web-based portal for a centralized Care Managers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Automatically triage patients based on the COVID19 screening logic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Receive patient responses that are high risk for intervention as tasks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Schedule a telehealth visit using a web online video conference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Track patients on Self-quarantine plans and track them remotely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Escalate priority if they report new high-risk symptoms in quarantine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Or refer the patient to a hospital for in-person testing</a:t>
            </a:r>
          </a:p>
          <a:p>
            <a:pPr marL="684549" lvl="1" indent="-228183" algn="just" defTabSz="91273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Real-time tracking of patient vitals in self-quarantine or isolation </a:t>
            </a:r>
          </a:p>
        </p:txBody>
      </p:sp>
    </p:spTree>
    <p:extLst>
      <p:ext uri="{BB962C8B-B14F-4D97-AF65-F5344CB8AC3E}">
        <p14:creationId xmlns:p14="http://schemas.microsoft.com/office/powerpoint/2010/main" val="4245947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7DE16F-D7DF-49BD-8727-1D6E51E4C4EE}"/>
              </a:ext>
            </a:extLst>
          </p:cNvPr>
          <p:cNvSpPr txBox="1"/>
          <p:nvPr/>
        </p:nvSpPr>
        <p:spPr>
          <a:xfrm>
            <a:off x="752138" y="-24978"/>
            <a:ext cx="9888736" cy="56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700" dirty="0">
                <a:latin typeface="Garamond" panose="02020404030301010803" pitchFamily="18" charset="0"/>
                <a:ea typeface="+mj-ea"/>
                <a:cs typeface="+mj-cs"/>
              </a:rPr>
              <a:t>Automatic Triaging for COVID19 Cases</a:t>
            </a: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5A2AD157-17AA-4EAB-B704-28A56C0E3B0B}"/>
              </a:ext>
            </a:extLst>
          </p:cNvPr>
          <p:cNvSpPr/>
          <p:nvPr/>
        </p:nvSpPr>
        <p:spPr>
          <a:xfrm>
            <a:off x="515816" y="799960"/>
            <a:ext cx="5180690" cy="805352"/>
          </a:xfrm>
          <a:prstGeom prst="roundRect">
            <a:avLst/>
          </a:prstGeom>
          <a:solidFill>
            <a:srgbClr val="B92EBC"/>
          </a:solidFill>
          <a:ln>
            <a:solidFill>
              <a:srgbClr val="B92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97" dirty="0"/>
              <a:t>Fever + (Shortness of Breath OR Difficulty Breathing OR Tightening in the chest)</a:t>
            </a:r>
          </a:p>
        </p:txBody>
      </p:sp>
      <p:sp>
        <p:nvSpPr>
          <p:cNvPr id="18" name="Rounded Rectangle 198">
            <a:extLst>
              <a:ext uri="{FF2B5EF4-FFF2-40B4-BE49-F238E27FC236}">
                <a16:creationId xmlns:a16="http://schemas.microsoft.com/office/drawing/2014/main" id="{7B9EF640-480F-4450-B4F3-A4B76CDF8684}"/>
              </a:ext>
            </a:extLst>
          </p:cNvPr>
          <p:cNvSpPr/>
          <p:nvPr/>
        </p:nvSpPr>
        <p:spPr>
          <a:xfrm>
            <a:off x="516724" y="1744735"/>
            <a:ext cx="5180691" cy="1040705"/>
          </a:xfrm>
          <a:prstGeom prst="roundRect">
            <a:avLst/>
          </a:prstGeom>
          <a:solidFill>
            <a:srgbClr val="B92EBC"/>
          </a:solidFill>
          <a:ln>
            <a:solidFill>
              <a:srgbClr val="B92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en-US" sz="1597" dirty="0">
                <a:solidFill>
                  <a:schemeClr val="bg1"/>
                </a:solidFill>
                <a:latin typeface="Calibri" panose="020F0502020204030204" pitchFamily="34" charset="0"/>
              </a:rPr>
              <a:t>Fever + (shortness of breath OR difficulty breathing OR tightening in the chest) + (history of cancer OR autoimmune diseases OR on Immunosuppressant drugs)</a:t>
            </a:r>
          </a:p>
        </p:txBody>
      </p:sp>
      <p:sp>
        <p:nvSpPr>
          <p:cNvPr id="19" name="Rounded Rectangle 199">
            <a:extLst>
              <a:ext uri="{FF2B5EF4-FFF2-40B4-BE49-F238E27FC236}">
                <a16:creationId xmlns:a16="http://schemas.microsoft.com/office/drawing/2014/main" id="{6F2AE96E-3FD9-4F80-BFDC-6CB31788E937}"/>
              </a:ext>
            </a:extLst>
          </p:cNvPr>
          <p:cNvSpPr/>
          <p:nvPr/>
        </p:nvSpPr>
        <p:spPr>
          <a:xfrm>
            <a:off x="515816" y="2924865"/>
            <a:ext cx="5180690" cy="805352"/>
          </a:xfrm>
          <a:prstGeom prst="roundRect">
            <a:avLst/>
          </a:prstGeom>
          <a:solidFill>
            <a:srgbClr val="B92EBC"/>
          </a:solidFill>
          <a:ln>
            <a:solidFill>
              <a:srgbClr val="B92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97" dirty="0"/>
              <a:t>Been in contact with a COVID-19 Positive patient</a:t>
            </a:r>
          </a:p>
        </p:txBody>
      </p:sp>
      <p:sp>
        <p:nvSpPr>
          <p:cNvPr id="20" name="Rounded Rectangle 200">
            <a:extLst>
              <a:ext uri="{FF2B5EF4-FFF2-40B4-BE49-F238E27FC236}">
                <a16:creationId xmlns:a16="http://schemas.microsoft.com/office/drawing/2014/main" id="{D0AE94EC-57D4-479E-A0EB-E8C81689F965}"/>
              </a:ext>
            </a:extLst>
          </p:cNvPr>
          <p:cNvSpPr/>
          <p:nvPr/>
        </p:nvSpPr>
        <p:spPr>
          <a:xfrm>
            <a:off x="7371913" y="1203141"/>
            <a:ext cx="4013339" cy="805352"/>
          </a:xfrm>
          <a:prstGeom prst="roundRect">
            <a:avLst/>
          </a:prstGeom>
          <a:solidFill>
            <a:srgbClr val="B92EBC"/>
          </a:solidFill>
          <a:ln>
            <a:solidFill>
              <a:srgbClr val="B92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97" dirty="0"/>
              <a:t>Fever + Dry Cough + (Running Nose OR Tiredness OR Sore Throat OR Body Ache)</a:t>
            </a:r>
          </a:p>
        </p:txBody>
      </p:sp>
      <p:sp>
        <p:nvSpPr>
          <p:cNvPr id="21" name="Rounded Rectangle 201">
            <a:extLst>
              <a:ext uri="{FF2B5EF4-FFF2-40B4-BE49-F238E27FC236}">
                <a16:creationId xmlns:a16="http://schemas.microsoft.com/office/drawing/2014/main" id="{C18C9D3D-BABF-4E51-9E2C-109A703D7766}"/>
              </a:ext>
            </a:extLst>
          </p:cNvPr>
          <p:cNvSpPr/>
          <p:nvPr/>
        </p:nvSpPr>
        <p:spPr>
          <a:xfrm>
            <a:off x="7371913" y="2144068"/>
            <a:ext cx="4013339" cy="805352"/>
          </a:xfrm>
          <a:prstGeom prst="roundRect">
            <a:avLst/>
          </a:prstGeom>
          <a:solidFill>
            <a:srgbClr val="B92EBC"/>
          </a:solidFill>
          <a:ln>
            <a:solidFill>
              <a:srgbClr val="B92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97" dirty="0"/>
              <a:t>Fever + International Travel History </a:t>
            </a:r>
          </a:p>
        </p:txBody>
      </p:sp>
      <p:sp>
        <p:nvSpPr>
          <p:cNvPr id="22" name="Double Brace 21">
            <a:extLst>
              <a:ext uri="{FF2B5EF4-FFF2-40B4-BE49-F238E27FC236}">
                <a16:creationId xmlns:a16="http://schemas.microsoft.com/office/drawing/2014/main" id="{3F1B1132-BE59-430A-968A-494A0AA0F2EA}"/>
              </a:ext>
            </a:extLst>
          </p:cNvPr>
          <p:cNvSpPr/>
          <p:nvPr/>
        </p:nvSpPr>
        <p:spPr>
          <a:xfrm>
            <a:off x="173255" y="658347"/>
            <a:ext cx="5922745" cy="314323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/>
          </a:p>
        </p:txBody>
      </p:sp>
      <p:sp>
        <p:nvSpPr>
          <p:cNvPr id="23" name="Double Brace 22">
            <a:extLst>
              <a:ext uri="{FF2B5EF4-FFF2-40B4-BE49-F238E27FC236}">
                <a16:creationId xmlns:a16="http://schemas.microsoft.com/office/drawing/2014/main" id="{B709644F-69F7-41C9-8068-4160D60BF25B}"/>
              </a:ext>
            </a:extLst>
          </p:cNvPr>
          <p:cNvSpPr/>
          <p:nvPr/>
        </p:nvSpPr>
        <p:spPr>
          <a:xfrm>
            <a:off x="6981451" y="1074849"/>
            <a:ext cx="4753342" cy="2014137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/>
          </a:p>
        </p:txBody>
      </p:sp>
      <p:sp>
        <p:nvSpPr>
          <p:cNvPr id="24" name="Striped Right Arrow 8">
            <a:extLst>
              <a:ext uri="{FF2B5EF4-FFF2-40B4-BE49-F238E27FC236}">
                <a16:creationId xmlns:a16="http://schemas.microsoft.com/office/drawing/2014/main" id="{3D34AECD-2E4A-4202-A8C2-8DA97AFC3F08}"/>
              </a:ext>
            </a:extLst>
          </p:cNvPr>
          <p:cNvSpPr/>
          <p:nvPr/>
        </p:nvSpPr>
        <p:spPr>
          <a:xfrm rot="5400000">
            <a:off x="2664426" y="3791671"/>
            <a:ext cx="883468" cy="978831"/>
          </a:xfrm>
          <a:prstGeom prst="stripedRightArrow">
            <a:avLst/>
          </a:prstGeom>
          <a:solidFill>
            <a:schemeClr val="bg1"/>
          </a:solidFill>
          <a:ln>
            <a:solidFill>
              <a:srgbClr val="342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/>
          </a:p>
        </p:txBody>
      </p:sp>
      <p:sp>
        <p:nvSpPr>
          <p:cNvPr id="25" name="Striped Right Arrow 202">
            <a:extLst>
              <a:ext uri="{FF2B5EF4-FFF2-40B4-BE49-F238E27FC236}">
                <a16:creationId xmlns:a16="http://schemas.microsoft.com/office/drawing/2014/main" id="{8F679902-D569-48DA-B0DF-5AB04C555B04}"/>
              </a:ext>
            </a:extLst>
          </p:cNvPr>
          <p:cNvSpPr/>
          <p:nvPr/>
        </p:nvSpPr>
        <p:spPr>
          <a:xfrm rot="5400000">
            <a:off x="8975905" y="2961225"/>
            <a:ext cx="805352" cy="978831"/>
          </a:xfrm>
          <a:prstGeom prst="stripedRightArrow">
            <a:avLst/>
          </a:prstGeom>
          <a:solidFill>
            <a:schemeClr val="bg1"/>
          </a:solidFill>
          <a:ln>
            <a:solidFill>
              <a:srgbClr val="342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/>
          </a:p>
        </p:txBody>
      </p:sp>
      <p:sp>
        <p:nvSpPr>
          <p:cNvPr id="26" name="Rounded Rectangle 204">
            <a:extLst>
              <a:ext uri="{FF2B5EF4-FFF2-40B4-BE49-F238E27FC236}">
                <a16:creationId xmlns:a16="http://schemas.microsoft.com/office/drawing/2014/main" id="{BB2E3B6F-555C-4583-8F2F-AE0142BA58EF}"/>
              </a:ext>
            </a:extLst>
          </p:cNvPr>
          <p:cNvSpPr/>
          <p:nvPr/>
        </p:nvSpPr>
        <p:spPr>
          <a:xfrm>
            <a:off x="289046" y="4794183"/>
            <a:ext cx="5675451" cy="1024431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236" indent="-285236">
              <a:buFont typeface="Arial" panose="020B0604020202020204" pitchFamily="34" charset="0"/>
              <a:buChar char="•"/>
            </a:pPr>
            <a:r>
              <a:rPr lang="en-US" sz="1597" dirty="0">
                <a:solidFill>
                  <a:schemeClr val="bg1"/>
                </a:solidFill>
              </a:rPr>
              <a:t>Creates a high-priority task for the Care Manager worklist and sign-up the patient on the app. </a:t>
            </a:r>
          </a:p>
          <a:p>
            <a:pPr marL="285236" indent="-285236">
              <a:buFont typeface="Arial" panose="020B0604020202020204" pitchFamily="34" charset="0"/>
              <a:buChar char="•"/>
            </a:pPr>
            <a:r>
              <a:rPr lang="en-US" sz="1597" dirty="0">
                <a:solidFill>
                  <a:schemeClr val="bg1"/>
                </a:solidFill>
              </a:rPr>
              <a:t>They can review the patient details and set up a tele consult or recommend a Self-quarantine Care Plan</a:t>
            </a:r>
          </a:p>
        </p:txBody>
      </p:sp>
      <p:sp>
        <p:nvSpPr>
          <p:cNvPr id="27" name="Rounded Rectangle 208">
            <a:extLst>
              <a:ext uri="{FF2B5EF4-FFF2-40B4-BE49-F238E27FC236}">
                <a16:creationId xmlns:a16="http://schemas.microsoft.com/office/drawing/2014/main" id="{B1B12D67-030F-4AA1-8C39-5F9031E36278}"/>
              </a:ext>
            </a:extLst>
          </p:cNvPr>
          <p:cNvSpPr/>
          <p:nvPr/>
        </p:nvSpPr>
        <p:spPr>
          <a:xfrm>
            <a:off x="6578553" y="3998270"/>
            <a:ext cx="5449321" cy="182034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236" indent="-285236">
              <a:buFont typeface="Arial" panose="020B0604020202020204" pitchFamily="34" charset="0"/>
              <a:buChar char="•"/>
            </a:pPr>
            <a:r>
              <a:rPr lang="en-US" sz="1597" dirty="0">
                <a:solidFill>
                  <a:schemeClr val="bg1"/>
                </a:solidFill>
              </a:rPr>
              <a:t>Sends the patient credentials to login to the patient app. </a:t>
            </a:r>
          </a:p>
          <a:p>
            <a:pPr marL="285236" indent="-285236">
              <a:buFont typeface="Arial" panose="020B0604020202020204" pitchFamily="34" charset="0"/>
              <a:buChar char="•"/>
            </a:pPr>
            <a:r>
              <a:rPr lang="en-US" sz="1597" dirty="0">
                <a:solidFill>
                  <a:schemeClr val="bg1"/>
                </a:solidFill>
              </a:rPr>
              <a:t>Automatically assigns them to a Self-quarantine Care plan.</a:t>
            </a:r>
          </a:p>
          <a:p>
            <a:pPr marL="285236" indent="-285236">
              <a:buFont typeface="Arial" panose="020B0604020202020204" pitchFamily="34" charset="0"/>
              <a:buChar char="•"/>
            </a:pPr>
            <a:r>
              <a:rPr lang="en-US" sz="1597" dirty="0">
                <a:solidFill>
                  <a:schemeClr val="bg1"/>
                </a:solidFill>
              </a:rPr>
              <a:t>Daily questionnaires to check for change in symptoms. </a:t>
            </a:r>
          </a:p>
          <a:p>
            <a:pPr marL="285236" indent="-285236">
              <a:buFont typeface="Arial" panose="020B0604020202020204" pitchFamily="34" charset="0"/>
              <a:buChar char="•"/>
            </a:pPr>
            <a:r>
              <a:rPr lang="en-US" sz="1597" dirty="0">
                <a:solidFill>
                  <a:schemeClr val="bg1"/>
                </a:solidFill>
              </a:rPr>
              <a:t>Development of any high-risk symptoms will create a high-priority task for the Care Manager worklist.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AF0CAC-C06B-4A8E-8D9D-03CD1713EC94}"/>
              </a:ext>
            </a:extLst>
          </p:cNvPr>
          <p:cNvCxnSpPr/>
          <p:nvPr/>
        </p:nvCxnSpPr>
        <p:spPr>
          <a:xfrm>
            <a:off x="173255" y="537659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75EA58-0C21-4B5F-953E-77050F6366D7}"/>
              </a:ext>
            </a:extLst>
          </p:cNvPr>
          <p:cNvCxnSpPr/>
          <p:nvPr/>
        </p:nvCxnSpPr>
        <p:spPr>
          <a:xfrm>
            <a:off x="190901" y="70940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41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Garamond" panose="02020404030301010803" pitchFamily="18" charset="0"/>
              </a:rPr>
              <a:t>COVID-19 Solution Workflow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3" name="Terminator 8">
            <a:extLst>
              <a:ext uri="{FF2B5EF4-FFF2-40B4-BE49-F238E27FC236}">
                <a16:creationId xmlns:a16="http://schemas.microsoft.com/office/drawing/2014/main" id="{94C15AF0-55B0-408C-9A4F-D6E85EC9A8B6}"/>
              </a:ext>
            </a:extLst>
          </p:cNvPr>
          <p:cNvSpPr/>
          <p:nvPr/>
        </p:nvSpPr>
        <p:spPr>
          <a:xfrm>
            <a:off x="216580" y="1456775"/>
            <a:ext cx="1082904" cy="386752"/>
          </a:xfrm>
          <a:prstGeom prst="flowChartTerminator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7" dirty="0">
                <a:solidFill>
                  <a:srgbClr val="C00000"/>
                </a:solidFill>
              </a:rPr>
              <a:t>START</a:t>
            </a:r>
          </a:p>
        </p:txBody>
      </p:sp>
      <p:sp>
        <p:nvSpPr>
          <p:cNvPr id="114" name="Rounded Rectangle 10">
            <a:extLst>
              <a:ext uri="{FF2B5EF4-FFF2-40B4-BE49-F238E27FC236}">
                <a16:creationId xmlns:a16="http://schemas.microsoft.com/office/drawing/2014/main" id="{5D6929BD-9FB1-4CEC-BB59-FB96FE8D3192}"/>
              </a:ext>
            </a:extLst>
          </p:cNvPr>
          <p:cNvSpPr/>
          <p:nvPr/>
        </p:nvSpPr>
        <p:spPr>
          <a:xfrm>
            <a:off x="1547005" y="1091457"/>
            <a:ext cx="1608886" cy="109303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98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Assessment Questionnaire is sent to the Patients via a publicly accessible link or hosted on a website</a:t>
            </a:r>
          </a:p>
          <a:p>
            <a:pPr algn="ctr"/>
            <a:endParaRPr lang="en-US" sz="1098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" name="Rounded Rectangle 11">
            <a:extLst>
              <a:ext uri="{FF2B5EF4-FFF2-40B4-BE49-F238E27FC236}">
                <a16:creationId xmlns:a16="http://schemas.microsoft.com/office/drawing/2014/main" id="{E841975E-9E3C-4E42-9F01-BA80FD75E2ED}"/>
              </a:ext>
            </a:extLst>
          </p:cNvPr>
          <p:cNvSpPr/>
          <p:nvPr/>
        </p:nvSpPr>
        <p:spPr>
          <a:xfrm>
            <a:off x="3418884" y="919131"/>
            <a:ext cx="1639823" cy="1327237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98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patient accesses the link and responds to the questionnaire. Creating an user for the him/her and credentials are emailed.</a:t>
            </a:r>
          </a:p>
        </p:txBody>
      </p:sp>
      <p:sp>
        <p:nvSpPr>
          <p:cNvPr id="116" name="Rounded Rectangle 12">
            <a:extLst>
              <a:ext uri="{FF2B5EF4-FFF2-40B4-BE49-F238E27FC236}">
                <a16:creationId xmlns:a16="http://schemas.microsoft.com/office/drawing/2014/main" id="{371509C9-D959-43E6-9AB5-06EC9F3AD5C5}"/>
              </a:ext>
            </a:extLst>
          </p:cNvPr>
          <p:cNvSpPr/>
          <p:nvPr/>
        </p:nvSpPr>
        <p:spPr>
          <a:xfrm>
            <a:off x="5521838" y="1011685"/>
            <a:ext cx="1639822" cy="109303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98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Care Coordinator receives a task if the patient is symptomatic  and reviews Questionnaire Responses</a:t>
            </a:r>
          </a:p>
        </p:txBody>
      </p:sp>
      <p:sp>
        <p:nvSpPr>
          <p:cNvPr id="117" name="Rounded Rectangle 24">
            <a:extLst>
              <a:ext uri="{FF2B5EF4-FFF2-40B4-BE49-F238E27FC236}">
                <a16:creationId xmlns:a16="http://schemas.microsoft.com/office/drawing/2014/main" id="{39A13D8A-D712-49E5-961C-8E6F17BC6DDE}"/>
              </a:ext>
            </a:extLst>
          </p:cNvPr>
          <p:cNvSpPr/>
          <p:nvPr/>
        </p:nvSpPr>
        <p:spPr>
          <a:xfrm>
            <a:off x="3757283" y="4498801"/>
            <a:ext cx="3282232" cy="1751479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sz="1098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on the severity of the condition, the doctor assigns one of the following care plans to the patient</a:t>
            </a:r>
            <a:endParaRPr lang="en-IN" sz="1098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/>
            <a:r>
              <a:rPr lang="en-IN" sz="1098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Self-Quarantine</a:t>
            </a:r>
            <a:endParaRPr lang="en-IN" sz="1098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141" indent="-171141" algn="ctr">
              <a:buFontTx/>
              <a:buChar char="-"/>
            </a:pPr>
            <a:r>
              <a:rPr lang="en-IN" sz="1098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Patient checks the temperature daily</a:t>
            </a:r>
          </a:p>
          <a:p>
            <a:pPr marL="171141" indent="-171141" algn="ctr">
              <a:buFontTx/>
              <a:buChar char="-"/>
            </a:pPr>
            <a:r>
              <a:rPr lang="en-IN" sz="1098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Daily Questionnaire to check for change in symptoms</a:t>
            </a:r>
          </a:p>
          <a:p>
            <a:pPr lvl="0" algn="ctr"/>
            <a:r>
              <a:rPr lang="en-IN" sz="1098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 the patient to the hospital for an in-person assessment </a:t>
            </a:r>
            <a:endParaRPr lang="en-IN" sz="1098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" name="Rounded Rectangle 25">
            <a:extLst>
              <a:ext uri="{FF2B5EF4-FFF2-40B4-BE49-F238E27FC236}">
                <a16:creationId xmlns:a16="http://schemas.microsoft.com/office/drawing/2014/main" id="{C77A2ADE-81E5-4F93-8397-79F1AFBFD7E2}"/>
              </a:ext>
            </a:extLst>
          </p:cNvPr>
          <p:cNvSpPr/>
          <p:nvPr/>
        </p:nvSpPr>
        <p:spPr>
          <a:xfrm>
            <a:off x="10155021" y="2806056"/>
            <a:ext cx="1469656" cy="1059893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98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patient gets an email notification for teleconsultation</a:t>
            </a:r>
          </a:p>
        </p:txBody>
      </p:sp>
      <p:sp>
        <p:nvSpPr>
          <p:cNvPr id="119" name="Diamond 118">
            <a:extLst>
              <a:ext uri="{FF2B5EF4-FFF2-40B4-BE49-F238E27FC236}">
                <a16:creationId xmlns:a16="http://schemas.microsoft.com/office/drawing/2014/main" id="{352B37C1-DD99-4138-AC2C-773A62E16132}"/>
              </a:ext>
            </a:extLst>
          </p:cNvPr>
          <p:cNvSpPr/>
          <p:nvPr/>
        </p:nvSpPr>
        <p:spPr>
          <a:xfrm>
            <a:off x="7698932" y="4434805"/>
            <a:ext cx="1804839" cy="1632786"/>
          </a:xfrm>
          <a:prstGeom prst="diamond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98" dirty="0">
                <a:solidFill>
                  <a:srgbClr val="C00000"/>
                </a:solidFill>
              </a:rPr>
              <a:t>The doctor determines which care plan to be assigned to the patient  </a:t>
            </a:r>
            <a:endParaRPr lang="en-US" sz="1098" dirty="0">
              <a:solidFill>
                <a:srgbClr val="C00000"/>
              </a:solidFill>
            </a:endParaRPr>
          </a:p>
        </p:txBody>
      </p:sp>
      <p:sp>
        <p:nvSpPr>
          <p:cNvPr id="120" name="Terminator 30">
            <a:extLst>
              <a:ext uri="{FF2B5EF4-FFF2-40B4-BE49-F238E27FC236}">
                <a16:creationId xmlns:a16="http://schemas.microsoft.com/office/drawing/2014/main" id="{328FEF15-95F8-4EBC-BD0E-AE3264F737CB}"/>
              </a:ext>
            </a:extLst>
          </p:cNvPr>
          <p:cNvSpPr/>
          <p:nvPr/>
        </p:nvSpPr>
        <p:spPr>
          <a:xfrm>
            <a:off x="1995633" y="5077247"/>
            <a:ext cx="1082904" cy="384498"/>
          </a:xfrm>
          <a:prstGeom prst="flowChartTerminator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7" dirty="0">
                <a:solidFill>
                  <a:srgbClr val="C00000"/>
                </a:solidFill>
              </a:rPr>
              <a:t>END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395315F-CFAC-4063-A2C2-4FA1EB29E64B}"/>
              </a:ext>
            </a:extLst>
          </p:cNvPr>
          <p:cNvCxnSpPr>
            <a:cxnSpLocks/>
          </p:cNvCxnSpPr>
          <p:nvPr/>
        </p:nvCxnSpPr>
        <p:spPr>
          <a:xfrm flipH="1">
            <a:off x="3062418" y="5236851"/>
            <a:ext cx="683259" cy="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A79744A-2548-4C4F-B19F-614CD77E6E4C}"/>
              </a:ext>
            </a:extLst>
          </p:cNvPr>
          <p:cNvCxnSpPr>
            <a:cxnSpLocks/>
          </p:cNvCxnSpPr>
          <p:nvPr/>
        </p:nvCxnSpPr>
        <p:spPr>
          <a:xfrm flipH="1">
            <a:off x="7028222" y="5251195"/>
            <a:ext cx="683259" cy="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BA05A7E-ED4D-4C5E-8379-AF0B8A657934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9503772" y="5251197"/>
            <a:ext cx="65500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42">
            <a:extLst>
              <a:ext uri="{FF2B5EF4-FFF2-40B4-BE49-F238E27FC236}">
                <a16:creationId xmlns:a16="http://schemas.microsoft.com/office/drawing/2014/main" id="{EE2869FC-83D4-44CF-BFDA-D018BD4842DA}"/>
              </a:ext>
            </a:extLst>
          </p:cNvPr>
          <p:cNvSpPr/>
          <p:nvPr/>
        </p:nvSpPr>
        <p:spPr>
          <a:xfrm>
            <a:off x="10158776" y="4434805"/>
            <a:ext cx="1469656" cy="1632783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sz="1098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patient joins teleconsultation with the doctor. Doctor remotely assesses the patient and takes notes during the session</a:t>
            </a:r>
            <a:r>
              <a:rPr lang="en-IN" sz="1098" dirty="0">
                <a:solidFill>
                  <a:srgbClr val="C00000"/>
                </a:solidFill>
              </a:rPr>
              <a:t>. 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446E191-269F-40BC-8473-1E7B5808DE48}"/>
              </a:ext>
            </a:extLst>
          </p:cNvPr>
          <p:cNvCxnSpPr>
            <a:cxnSpLocks/>
            <a:stCxn id="118" idx="2"/>
            <a:endCxn id="124" idx="0"/>
          </p:cNvCxnSpPr>
          <p:nvPr/>
        </p:nvCxnSpPr>
        <p:spPr>
          <a:xfrm>
            <a:off x="10889849" y="3865949"/>
            <a:ext cx="3755" cy="56885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Diamond 125">
            <a:extLst>
              <a:ext uri="{FF2B5EF4-FFF2-40B4-BE49-F238E27FC236}">
                <a16:creationId xmlns:a16="http://schemas.microsoft.com/office/drawing/2014/main" id="{DE7FEA6B-2713-46B5-BB23-F3E3C6DF8A28}"/>
              </a:ext>
            </a:extLst>
          </p:cNvPr>
          <p:cNvSpPr/>
          <p:nvPr/>
        </p:nvSpPr>
        <p:spPr>
          <a:xfrm>
            <a:off x="5316839" y="2506739"/>
            <a:ext cx="1887342" cy="1724186"/>
          </a:xfrm>
          <a:prstGeom prst="diamond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98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the patient need further </a:t>
            </a:r>
            <a:r>
              <a:rPr lang="en-US" sz="1098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assessmentvia</a:t>
            </a:r>
            <a:r>
              <a:rPr lang="en-US" sz="1098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teleconsultation? </a:t>
            </a:r>
          </a:p>
        </p:txBody>
      </p:sp>
      <p:sp>
        <p:nvSpPr>
          <p:cNvPr id="127" name="Rounded Rectangle 19">
            <a:extLst>
              <a:ext uri="{FF2B5EF4-FFF2-40B4-BE49-F238E27FC236}">
                <a16:creationId xmlns:a16="http://schemas.microsoft.com/office/drawing/2014/main" id="{6735B902-F296-4FCB-99AD-BB33914DA090}"/>
              </a:ext>
            </a:extLst>
          </p:cNvPr>
          <p:cNvSpPr/>
          <p:nvPr/>
        </p:nvSpPr>
        <p:spPr>
          <a:xfrm>
            <a:off x="2920456" y="2737648"/>
            <a:ext cx="1639823" cy="1327237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98" dirty="0">
                <a:solidFill>
                  <a:srgbClr val="C00000"/>
                </a:solidFill>
              </a:rPr>
              <a:t>Care Coordinator reviews responses and completes the Task. Triggering an email notification to the patient- reporting not requiring further assessment </a:t>
            </a:r>
            <a:r>
              <a:rPr lang="en-IN" sz="1098" b="1" dirty="0">
                <a:solidFill>
                  <a:srgbClr val="C00000"/>
                </a:solidFill>
              </a:rPr>
              <a:t> </a:t>
            </a:r>
            <a:endParaRPr lang="en-IN" sz="1098" dirty="0">
              <a:solidFill>
                <a:srgbClr val="C00000"/>
              </a:solidFill>
            </a:endParaRPr>
          </a:p>
        </p:txBody>
      </p:sp>
      <p:sp>
        <p:nvSpPr>
          <p:cNvPr id="128" name="Terminator 21">
            <a:extLst>
              <a:ext uri="{FF2B5EF4-FFF2-40B4-BE49-F238E27FC236}">
                <a16:creationId xmlns:a16="http://schemas.microsoft.com/office/drawing/2014/main" id="{1F1AA17B-46D5-47F2-8549-C64F6A66381C}"/>
              </a:ext>
            </a:extLst>
          </p:cNvPr>
          <p:cNvSpPr/>
          <p:nvPr/>
        </p:nvSpPr>
        <p:spPr>
          <a:xfrm>
            <a:off x="1076645" y="3138430"/>
            <a:ext cx="1082904" cy="386752"/>
          </a:xfrm>
          <a:prstGeom prst="flowChartTerminator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7" dirty="0">
                <a:solidFill>
                  <a:srgbClr val="C00000"/>
                </a:solidFill>
              </a:rPr>
              <a:t>END</a:t>
            </a:r>
          </a:p>
        </p:txBody>
      </p:sp>
      <p:sp>
        <p:nvSpPr>
          <p:cNvPr id="129" name="Rounded Rectangle 23">
            <a:extLst>
              <a:ext uri="{FF2B5EF4-FFF2-40B4-BE49-F238E27FC236}">
                <a16:creationId xmlns:a16="http://schemas.microsoft.com/office/drawing/2014/main" id="{B32739E8-0A5A-49C3-A7AF-CE23B335D1D8}"/>
              </a:ext>
            </a:extLst>
          </p:cNvPr>
          <p:cNvSpPr/>
          <p:nvPr/>
        </p:nvSpPr>
        <p:spPr>
          <a:xfrm>
            <a:off x="8212317" y="2806056"/>
            <a:ext cx="1469656" cy="1059893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98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Care coordinator books a teleconsultation appointment for the patient.</a:t>
            </a:r>
          </a:p>
          <a:p>
            <a:pPr algn="ctr"/>
            <a:endParaRPr lang="en-US" sz="1098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F3F61AF-758F-4ED5-8863-A78B65FA2F8C}"/>
              </a:ext>
            </a:extLst>
          </p:cNvPr>
          <p:cNvSpPr txBox="1"/>
          <p:nvPr/>
        </p:nvSpPr>
        <p:spPr>
          <a:xfrm>
            <a:off x="7482302" y="3020061"/>
            <a:ext cx="510512" cy="368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97" dirty="0">
                <a:solidFill>
                  <a:srgbClr val="C00000"/>
                </a:solidFill>
              </a:rPr>
              <a:t>YES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1EBD331-B362-48E9-96F3-C3ED8730A12A}"/>
              </a:ext>
            </a:extLst>
          </p:cNvPr>
          <p:cNvSpPr txBox="1"/>
          <p:nvPr/>
        </p:nvSpPr>
        <p:spPr>
          <a:xfrm>
            <a:off x="4724468" y="3014179"/>
            <a:ext cx="510512" cy="368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97" dirty="0">
                <a:solidFill>
                  <a:srgbClr val="C00000"/>
                </a:solidFill>
              </a:rPr>
              <a:t>NO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04DA66-7FB2-448A-8F43-706E25980A29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9681973" y="3331806"/>
            <a:ext cx="462404" cy="4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5087664-6DCE-424B-8573-242AC3FCC5B9}"/>
              </a:ext>
            </a:extLst>
          </p:cNvPr>
          <p:cNvCxnSpPr>
            <a:cxnSpLocks/>
          </p:cNvCxnSpPr>
          <p:nvPr/>
        </p:nvCxnSpPr>
        <p:spPr>
          <a:xfrm flipV="1">
            <a:off x="7204181" y="3368837"/>
            <a:ext cx="1008136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9C8585-58A6-42B8-A976-F90E32A81D91}"/>
              </a:ext>
            </a:extLst>
          </p:cNvPr>
          <p:cNvCxnSpPr>
            <a:cxnSpLocks/>
          </p:cNvCxnSpPr>
          <p:nvPr/>
        </p:nvCxnSpPr>
        <p:spPr>
          <a:xfrm flipV="1">
            <a:off x="4562217" y="3372699"/>
            <a:ext cx="754622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FA5976F-FF59-4DDC-8AEB-8D2245886FA7}"/>
              </a:ext>
            </a:extLst>
          </p:cNvPr>
          <p:cNvCxnSpPr>
            <a:cxnSpLocks/>
          </p:cNvCxnSpPr>
          <p:nvPr/>
        </p:nvCxnSpPr>
        <p:spPr>
          <a:xfrm flipV="1">
            <a:off x="2165834" y="3331806"/>
            <a:ext cx="754622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92D2487-A316-45FF-9240-599E2B84AF0F}"/>
              </a:ext>
            </a:extLst>
          </p:cNvPr>
          <p:cNvCxnSpPr>
            <a:cxnSpLocks/>
            <a:endCxn id="126" idx="0"/>
          </p:cNvCxnSpPr>
          <p:nvPr/>
        </p:nvCxnSpPr>
        <p:spPr>
          <a:xfrm flipH="1">
            <a:off x="6260510" y="2104718"/>
            <a:ext cx="4356" cy="40202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C391351-2D18-4299-B73A-C9B45B546764}"/>
              </a:ext>
            </a:extLst>
          </p:cNvPr>
          <p:cNvCxnSpPr>
            <a:cxnSpLocks/>
          </p:cNvCxnSpPr>
          <p:nvPr/>
        </p:nvCxnSpPr>
        <p:spPr>
          <a:xfrm flipV="1">
            <a:off x="3167343" y="1582748"/>
            <a:ext cx="251541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A87B0D7-992A-41E2-A3CB-05B58895C590}"/>
              </a:ext>
            </a:extLst>
          </p:cNvPr>
          <p:cNvCxnSpPr>
            <a:cxnSpLocks/>
          </p:cNvCxnSpPr>
          <p:nvPr/>
        </p:nvCxnSpPr>
        <p:spPr>
          <a:xfrm flipV="1">
            <a:off x="1295464" y="1612883"/>
            <a:ext cx="251541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2CCA834-BC74-4AB8-B12F-6F152DD989A1}"/>
              </a:ext>
            </a:extLst>
          </p:cNvPr>
          <p:cNvCxnSpPr>
            <a:cxnSpLocks/>
          </p:cNvCxnSpPr>
          <p:nvPr/>
        </p:nvCxnSpPr>
        <p:spPr>
          <a:xfrm flipV="1">
            <a:off x="5083052" y="1548429"/>
            <a:ext cx="431213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5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283ED1-6F26-40E7-86D8-110762AAC1F3}"/>
              </a:ext>
            </a:extLst>
          </p:cNvPr>
          <p:cNvSpPr txBox="1">
            <a:spLocks/>
          </p:cNvSpPr>
          <p:nvPr/>
        </p:nvSpPr>
        <p:spPr>
          <a:xfrm>
            <a:off x="202131" y="201496"/>
            <a:ext cx="11762071" cy="5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800" dirty="0">
                <a:latin typeface="Garamond" panose="02020404030301010803" pitchFamily="18" charset="0"/>
              </a:rPr>
              <a:t>Patient Self-reports </a:t>
            </a:r>
            <a:r>
              <a:rPr lang="fr-FR" sz="2800" dirty="0" err="1">
                <a:latin typeface="Garamond" panose="02020404030301010803" pitchFamily="18" charset="0"/>
              </a:rPr>
              <a:t>symptoms</a:t>
            </a:r>
            <a:r>
              <a:rPr lang="fr-FR" sz="2800" dirty="0">
                <a:latin typeface="Garamond" panose="02020404030301010803" pitchFamily="18" charset="0"/>
              </a:rPr>
              <a:t> via Questionnaire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4839C2-C3C4-4D68-987E-8E6CF43F51CF}"/>
              </a:ext>
            </a:extLst>
          </p:cNvPr>
          <p:cNvCxnSpPr/>
          <p:nvPr/>
        </p:nvCxnSpPr>
        <p:spPr>
          <a:xfrm>
            <a:off x="173255" y="760396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E723C-2292-4890-A10E-BB5AF4D9E56C}"/>
              </a:ext>
            </a:extLst>
          </p:cNvPr>
          <p:cNvCxnSpPr/>
          <p:nvPr/>
        </p:nvCxnSpPr>
        <p:spPr>
          <a:xfrm>
            <a:off x="190901" y="199893"/>
            <a:ext cx="117716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53873388-050F-4CDB-9E2D-2056624CD3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68" y="979033"/>
            <a:ext cx="8175659" cy="47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41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2007</Words>
  <Application>Microsoft Office PowerPoint</Application>
  <PresentationFormat>Widescreen</PresentationFormat>
  <Paragraphs>233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Garamond</vt:lpstr>
      <vt:lpstr>LABTQG+TimesNewRomanPS-BoldMT</vt:lpstr>
      <vt:lpstr>Lato Light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Themis</dc:creator>
  <cp:lastModifiedBy>THEMISTOKLIS EXARCHOS;ΘΕΜΙΣΤΟΚΛΗΣ ΕΞΑΡΧΟΣ</cp:lastModifiedBy>
  <cp:revision>93</cp:revision>
  <dcterms:created xsi:type="dcterms:W3CDTF">2018-10-08T11:44:07Z</dcterms:created>
  <dcterms:modified xsi:type="dcterms:W3CDTF">2020-04-25T09:52:53Z</dcterms:modified>
</cp:coreProperties>
</file>